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4" r:id="rId1"/>
  </p:sldMasterIdLst>
  <p:notesMasterIdLst>
    <p:notesMasterId r:id="rId33"/>
  </p:notesMasterIdLst>
  <p:sldIdLst>
    <p:sldId id="295" r:id="rId2"/>
    <p:sldId id="296" r:id="rId3"/>
    <p:sldId id="298" r:id="rId4"/>
    <p:sldId id="261" r:id="rId5"/>
    <p:sldId id="262" r:id="rId6"/>
    <p:sldId id="265" r:id="rId7"/>
    <p:sldId id="266" r:id="rId8"/>
    <p:sldId id="267" r:id="rId9"/>
    <p:sldId id="268" r:id="rId10"/>
    <p:sldId id="269" r:id="rId11"/>
    <p:sldId id="270" r:id="rId12"/>
    <p:sldId id="271" r:id="rId13"/>
    <p:sldId id="272" r:id="rId14"/>
    <p:sldId id="273" r:id="rId15"/>
    <p:sldId id="274" r:id="rId16"/>
    <p:sldId id="275" r:id="rId17"/>
    <p:sldId id="276" r:id="rId18"/>
    <p:sldId id="278" r:id="rId19"/>
    <p:sldId id="301" r:id="rId20"/>
    <p:sldId id="302" r:id="rId21"/>
    <p:sldId id="303" r:id="rId22"/>
    <p:sldId id="279" r:id="rId23"/>
    <p:sldId id="280" r:id="rId24"/>
    <p:sldId id="281" r:id="rId25"/>
    <p:sldId id="282" r:id="rId26"/>
    <p:sldId id="283" r:id="rId27"/>
    <p:sldId id="286" r:id="rId28"/>
    <p:sldId id="288" r:id="rId29"/>
    <p:sldId id="291" r:id="rId30"/>
    <p:sldId id="299" r:id="rId31"/>
    <p:sldId id="300" r:id="rId32"/>
  </p:sldIdLst>
  <p:sldSz cx="12192000" cy="6858000"/>
  <p:notesSz cx="6858000" cy="9144000"/>
  <p:embeddedFontLst>
    <p:embeddedFont>
      <p:font typeface="Adobe Fan Heiti Std B" panose="020B0700000000000000" pitchFamily="34" charset="-128"/>
      <p:bold r:id="rId34"/>
    </p:embeddedFont>
    <p:embeddedFont>
      <p:font typeface="Adobe Song Std L" panose="02020300000000000000" pitchFamily="18" charset="-128"/>
      <p:regular r:id="rId35"/>
    </p:embeddedFont>
    <p:embeddedFont>
      <p:font typeface="Muli" panose="020B0604020202020204" charset="0"/>
      <p:regular r:id="rId36"/>
      <p:bold r:id="rId37"/>
      <p:italic r:id="rId38"/>
      <p:boldItalic r:id="rId39"/>
    </p:embeddedFont>
    <p:embeddedFont>
      <p:font typeface="Poppins" panose="00000500000000000000" pitchFamily="2" charset="0"/>
      <p:regular r:id="rId40"/>
      <p:bold r:id="rId41"/>
      <p:italic r:id="rId42"/>
      <p:boldItalic r:id="rId43"/>
    </p:embeddedFont>
    <p:embeddedFont>
      <p:font typeface="Poppins SemiBold" panose="00000700000000000000" pitchFamily="2" charset="0"/>
      <p:regular r:id="rId44"/>
      <p:bold r:id="rId45"/>
      <p:italic r:id="rId46"/>
      <p:boldItalic r:id="rId4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082C3"/>
    <a:srgbClr val="3B95D1"/>
    <a:srgbClr val="2B55A6"/>
    <a:srgbClr val="2B479E"/>
    <a:srgbClr val="1B36B1"/>
    <a:srgbClr val="3B97D3"/>
    <a:srgbClr val="2A3F99"/>
    <a:srgbClr val="B43CA4"/>
    <a:srgbClr val="0000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103" autoAdjust="0"/>
    <p:restoredTop sz="93302" autoAdjust="0"/>
  </p:normalViewPr>
  <p:slideViewPr>
    <p:cSldViewPr snapToGrid="0" snapToObjects="1">
      <p:cViewPr varScale="1">
        <p:scale>
          <a:sx n="104" d="100"/>
          <a:sy n="104" d="100"/>
        </p:scale>
        <p:origin x="810"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6.fntdata"/><Relationship Id="rId21" Type="http://schemas.openxmlformats.org/officeDocument/2006/relationships/slide" Target="slides/slide20.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font" Target="fonts/font14.fntdata"/><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font" Target="fonts/font12.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1.fntdata"/><Relationship Id="rId52"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font" Target="fonts/font13.fntdata"/><Relationship Id="rId20" Type="http://schemas.openxmlformats.org/officeDocument/2006/relationships/slide" Target="slides/slide19.xml"/><Relationship Id="rId41"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assem Elhamy" userId="e73edd19-c280-464f-a539-ed7beacd2a73" providerId="ADAL" clId="{5EBAB275-5536-4378-A700-86B1EBAC3097}"/>
    <pc:docChg chg="modSld">
      <pc:chgData name="Bassem Elhamy" userId="e73edd19-c280-464f-a539-ed7beacd2a73" providerId="ADAL" clId="{5EBAB275-5536-4378-A700-86B1EBAC3097}" dt="2022-12-20T08:15:38.962" v="609" actId="20577"/>
      <pc:docMkLst>
        <pc:docMk/>
      </pc:docMkLst>
      <pc:sldChg chg="addSp modSp mod">
        <pc:chgData name="Bassem Elhamy" userId="e73edd19-c280-464f-a539-ed7beacd2a73" providerId="ADAL" clId="{5EBAB275-5536-4378-A700-86B1EBAC3097}" dt="2022-12-19T13:15:18.936" v="587" actId="1037"/>
        <pc:sldMkLst>
          <pc:docMk/>
          <pc:sldMk cId="0" sldId="262"/>
        </pc:sldMkLst>
        <pc:spChg chg="mod">
          <ac:chgData name="Bassem Elhamy" userId="e73edd19-c280-464f-a539-ed7beacd2a73" providerId="ADAL" clId="{5EBAB275-5536-4378-A700-86B1EBAC3097}" dt="2022-12-19T13:07:31.416" v="50" actId="14100"/>
          <ac:spMkLst>
            <pc:docMk/>
            <pc:sldMk cId="0" sldId="262"/>
            <ac:spMk id="19" creationId="{1A74085E-64D7-47BF-B2A0-11D23521E55B}"/>
          </ac:spMkLst>
        </pc:spChg>
        <pc:picChg chg="mod">
          <ac:chgData name="Bassem Elhamy" userId="e73edd19-c280-464f-a539-ed7beacd2a73" providerId="ADAL" clId="{5EBAB275-5536-4378-A700-86B1EBAC3097}" dt="2022-12-19T13:15:15.944" v="581" actId="1038"/>
          <ac:picMkLst>
            <pc:docMk/>
            <pc:sldMk cId="0" sldId="262"/>
            <ac:picMk id="3" creationId="{1517CD77-1EE0-F3B8-A67C-3AD37510C578}"/>
          </ac:picMkLst>
        </pc:picChg>
        <pc:picChg chg="mod">
          <ac:chgData name="Bassem Elhamy" userId="e73edd19-c280-464f-a539-ed7beacd2a73" providerId="ADAL" clId="{5EBAB275-5536-4378-A700-86B1EBAC3097}" dt="2022-12-19T13:09:45.399" v="304" actId="1038"/>
          <ac:picMkLst>
            <pc:docMk/>
            <pc:sldMk cId="0" sldId="262"/>
            <ac:picMk id="4" creationId="{1F5CDB85-39F8-1E31-782D-3A973E9B088F}"/>
          </ac:picMkLst>
        </pc:picChg>
        <pc:picChg chg="mod">
          <ac:chgData name="Bassem Elhamy" userId="e73edd19-c280-464f-a539-ed7beacd2a73" providerId="ADAL" clId="{5EBAB275-5536-4378-A700-86B1EBAC3097}" dt="2022-12-19T13:10:27.361" v="328" actId="1076"/>
          <ac:picMkLst>
            <pc:docMk/>
            <pc:sldMk cId="0" sldId="262"/>
            <ac:picMk id="5" creationId="{8413DFEE-144D-CE10-2FF8-8369D0A25CB7}"/>
          </ac:picMkLst>
        </pc:picChg>
        <pc:picChg chg="mod">
          <ac:chgData name="Bassem Elhamy" userId="e73edd19-c280-464f-a539-ed7beacd2a73" providerId="ADAL" clId="{5EBAB275-5536-4378-A700-86B1EBAC3097}" dt="2022-12-19T13:10:18.830" v="326" actId="1076"/>
          <ac:picMkLst>
            <pc:docMk/>
            <pc:sldMk cId="0" sldId="262"/>
            <ac:picMk id="6" creationId="{C1CFAF85-1450-58E5-8527-6B6C1CF3DF65}"/>
          </ac:picMkLst>
        </pc:picChg>
        <pc:picChg chg="mod">
          <ac:chgData name="Bassem Elhamy" userId="e73edd19-c280-464f-a539-ed7beacd2a73" providerId="ADAL" clId="{5EBAB275-5536-4378-A700-86B1EBAC3097}" dt="2022-12-19T13:10:07.221" v="321" actId="1076"/>
          <ac:picMkLst>
            <pc:docMk/>
            <pc:sldMk cId="0" sldId="262"/>
            <ac:picMk id="7" creationId="{77DDB5BA-0F31-306C-A981-646F42C6A8C4}"/>
          </ac:picMkLst>
        </pc:picChg>
        <pc:picChg chg="mod">
          <ac:chgData name="Bassem Elhamy" userId="e73edd19-c280-464f-a539-ed7beacd2a73" providerId="ADAL" clId="{5EBAB275-5536-4378-A700-86B1EBAC3097}" dt="2022-12-19T13:10:32.202" v="338" actId="1036"/>
          <ac:picMkLst>
            <pc:docMk/>
            <pc:sldMk cId="0" sldId="262"/>
            <ac:picMk id="8" creationId="{6AE17540-AC00-03C7-F0B5-ED30A13DDD0F}"/>
          </ac:picMkLst>
        </pc:picChg>
        <pc:picChg chg="mod">
          <ac:chgData name="Bassem Elhamy" userId="e73edd19-c280-464f-a539-ed7beacd2a73" providerId="ADAL" clId="{5EBAB275-5536-4378-A700-86B1EBAC3097}" dt="2022-12-19T13:07:41.574" v="53" actId="14100"/>
          <ac:picMkLst>
            <pc:docMk/>
            <pc:sldMk cId="0" sldId="262"/>
            <ac:picMk id="9" creationId="{588A99EF-2B47-31A6-0A8D-AABE6645D447}"/>
          </ac:picMkLst>
        </pc:picChg>
        <pc:picChg chg="add mod">
          <ac:chgData name="Bassem Elhamy" userId="e73edd19-c280-464f-a539-ed7beacd2a73" providerId="ADAL" clId="{5EBAB275-5536-4378-A700-86B1EBAC3097}" dt="2022-12-19T13:09:51.717" v="316" actId="1037"/>
          <ac:picMkLst>
            <pc:docMk/>
            <pc:sldMk cId="0" sldId="262"/>
            <ac:picMk id="10" creationId="{2344D0C9-F24F-FD52-77D4-64DC19D6805E}"/>
          </ac:picMkLst>
        </pc:picChg>
        <pc:picChg chg="add mod">
          <ac:chgData name="Bassem Elhamy" userId="e73edd19-c280-464f-a539-ed7beacd2a73" providerId="ADAL" clId="{5EBAB275-5536-4378-A700-86B1EBAC3097}" dt="2022-12-19T13:09:39.298" v="298" actId="1076"/>
          <ac:picMkLst>
            <pc:docMk/>
            <pc:sldMk cId="0" sldId="262"/>
            <ac:picMk id="12" creationId="{BE81F3B7-0593-D9F1-89CD-E611CC281FC0}"/>
          </ac:picMkLst>
        </pc:picChg>
        <pc:picChg chg="add mod">
          <ac:chgData name="Bassem Elhamy" userId="e73edd19-c280-464f-a539-ed7beacd2a73" providerId="ADAL" clId="{5EBAB275-5536-4378-A700-86B1EBAC3097}" dt="2022-12-19T13:09:53.595" v="319" actId="1037"/>
          <ac:picMkLst>
            <pc:docMk/>
            <pc:sldMk cId="0" sldId="262"/>
            <ac:picMk id="14" creationId="{1F8979D0-08E3-43D1-1A64-24043BA0442C}"/>
          </ac:picMkLst>
        </pc:picChg>
        <pc:picChg chg="mod">
          <ac:chgData name="Bassem Elhamy" userId="e73edd19-c280-464f-a539-ed7beacd2a73" providerId="ADAL" clId="{5EBAB275-5536-4378-A700-86B1EBAC3097}" dt="2022-12-19T13:15:08.700" v="522" actId="1038"/>
          <ac:picMkLst>
            <pc:docMk/>
            <pc:sldMk cId="0" sldId="262"/>
            <ac:picMk id="20" creationId="{66713F02-BF10-4BB9-A6AE-319C20AB4E81}"/>
          </ac:picMkLst>
        </pc:picChg>
        <pc:picChg chg="mod">
          <ac:chgData name="Bassem Elhamy" userId="e73edd19-c280-464f-a539-ed7beacd2a73" providerId="ADAL" clId="{5EBAB275-5536-4378-A700-86B1EBAC3097}" dt="2022-12-19T13:14:56.205" v="466" actId="1076"/>
          <ac:picMkLst>
            <pc:docMk/>
            <pc:sldMk cId="0" sldId="262"/>
            <ac:picMk id="21" creationId="{39EB5035-A3DC-470F-A08B-0298B6D376AC}"/>
          </ac:picMkLst>
        </pc:picChg>
        <pc:picChg chg="mod">
          <ac:chgData name="Bassem Elhamy" userId="e73edd19-c280-464f-a539-ed7beacd2a73" providerId="ADAL" clId="{5EBAB275-5536-4378-A700-86B1EBAC3097}" dt="2022-12-19T13:15:18.936" v="587" actId="1037"/>
          <ac:picMkLst>
            <pc:docMk/>
            <pc:sldMk cId="0" sldId="262"/>
            <ac:picMk id="22" creationId="{00AFC192-45C1-47EC-AA7E-5DF0C015CB45}"/>
          </ac:picMkLst>
        </pc:picChg>
        <pc:picChg chg="mod">
          <ac:chgData name="Bassem Elhamy" userId="e73edd19-c280-464f-a539-ed7beacd2a73" providerId="ADAL" clId="{5EBAB275-5536-4378-A700-86B1EBAC3097}" dt="2022-12-19T13:15:07.085" v="497" actId="1038"/>
          <ac:picMkLst>
            <pc:docMk/>
            <pc:sldMk cId="0" sldId="262"/>
            <ac:picMk id="23" creationId="{732F2274-EFF9-4DA7-BE30-270812E6FB1D}"/>
          </ac:picMkLst>
        </pc:picChg>
        <pc:picChg chg="mod">
          <ac:chgData name="Bassem Elhamy" userId="e73edd19-c280-464f-a539-ed7beacd2a73" providerId="ADAL" clId="{5EBAB275-5536-4378-A700-86B1EBAC3097}" dt="2022-12-19T13:10:01.345" v="320" actId="1076"/>
          <ac:picMkLst>
            <pc:docMk/>
            <pc:sldMk cId="0" sldId="262"/>
            <ac:picMk id="24" creationId="{B0BB7787-2743-4A66-B7CA-C747F8F4E9C2}"/>
          </ac:picMkLst>
        </pc:picChg>
        <pc:picChg chg="mod">
          <ac:chgData name="Bassem Elhamy" userId="e73edd19-c280-464f-a539-ed7beacd2a73" providerId="ADAL" clId="{5EBAB275-5536-4378-A700-86B1EBAC3097}" dt="2022-12-19T13:08:07.074" v="231" actId="1038"/>
          <ac:picMkLst>
            <pc:docMk/>
            <pc:sldMk cId="0" sldId="262"/>
            <ac:picMk id="25" creationId="{91240AB0-B9BD-4273-9B20-399B84998EB8}"/>
          </ac:picMkLst>
        </pc:picChg>
        <pc:picChg chg="mod">
          <ac:chgData name="Bassem Elhamy" userId="e73edd19-c280-464f-a539-ed7beacd2a73" providerId="ADAL" clId="{5EBAB275-5536-4378-A700-86B1EBAC3097}" dt="2022-12-19T13:15:10.865" v="546" actId="1038"/>
          <ac:picMkLst>
            <pc:docMk/>
            <pc:sldMk cId="0" sldId="262"/>
            <ac:picMk id="26" creationId="{3A5D5E21-CBBB-448E-9BBA-63BEACE50EF8}"/>
          </ac:picMkLst>
        </pc:picChg>
      </pc:sldChg>
      <pc:sldChg chg="modSp mod">
        <pc:chgData name="Bassem Elhamy" userId="e73edd19-c280-464f-a539-ed7beacd2a73" providerId="ADAL" clId="{5EBAB275-5536-4378-A700-86B1EBAC3097}" dt="2022-12-20T08:15:38.962" v="609" actId="20577"/>
        <pc:sldMkLst>
          <pc:docMk/>
          <pc:sldMk cId="3645435800" sldId="299"/>
        </pc:sldMkLst>
        <pc:spChg chg="mod">
          <ac:chgData name="Bassem Elhamy" userId="e73edd19-c280-464f-a539-ed7beacd2a73" providerId="ADAL" clId="{5EBAB275-5536-4378-A700-86B1EBAC3097}" dt="2022-12-20T08:15:38.962" v="609" actId="20577"/>
          <ac:spMkLst>
            <pc:docMk/>
            <pc:sldMk cId="3645435800" sldId="299"/>
            <ac:spMk id="18" creationId="{6D31B173-E73B-4D2C-B205-614ACD65C803}"/>
          </ac:spMkLst>
        </pc:spChg>
      </pc:sldChg>
    </pc:docChg>
  </pc:docChgLst>
  <pc:docChgLst>
    <pc:chgData name="Bassem Elhamy" userId="e73edd19-c280-464f-a539-ed7beacd2a73" providerId="ADAL" clId="{BF6A9752-CD2D-4942-8820-9E034355AD29}"/>
    <pc:docChg chg="modSld">
      <pc:chgData name="Bassem Elhamy" userId="e73edd19-c280-464f-a539-ed7beacd2a73" providerId="ADAL" clId="{BF6A9752-CD2D-4942-8820-9E034355AD29}" dt="2023-06-19T10:25:20.803" v="123" actId="1076"/>
      <pc:docMkLst>
        <pc:docMk/>
      </pc:docMkLst>
      <pc:sldChg chg="addSp modSp mod">
        <pc:chgData name="Bassem Elhamy" userId="e73edd19-c280-464f-a539-ed7beacd2a73" providerId="ADAL" clId="{BF6A9752-CD2D-4942-8820-9E034355AD29}" dt="2023-06-19T10:25:20.803" v="123" actId="1076"/>
        <pc:sldMkLst>
          <pc:docMk/>
          <pc:sldMk cId="0" sldId="262"/>
        </pc:sldMkLst>
        <pc:picChg chg="mod">
          <ac:chgData name="Bassem Elhamy" userId="e73edd19-c280-464f-a539-ed7beacd2a73" providerId="ADAL" clId="{BF6A9752-CD2D-4942-8820-9E034355AD29}" dt="2023-06-19T10:24:11.871" v="33" actId="1037"/>
          <ac:picMkLst>
            <pc:docMk/>
            <pc:sldMk cId="0" sldId="262"/>
            <ac:picMk id="3" creationId="{1517CD77-1EE0-F3B8-A67C-3AD37510C578}"/>
          </ac:picMkLst>
        </pc:picChg>
        <pc:picChg chg="mod">
          <ac:chgData name="Bassem Elhamy" userId="e73edd19-c280-464f-a539-ed7beacd2a73" providerId="ADAL" clId="{BF6A9752-CD2D-4942-8820-9E034355AD29}" dt="2023-06-19T10:24:16.951" v="60" actId="1037"/>
          <ac:picMkLst>
            <pc:docMk/>
            <pc:sldMk cId="0" sldId="262"/>
            <ac:picMk id="6" creationId="{C1CFAF85-1450-58E5-8527-6B6C1CF3DF65}"/>
          </ac:picMkLst>
        </pc:picChg>
        <pc:picChg chg="mod">
          <ac:chgData name="Bassem Elhamy" userId="e73edd19-c280-464f-a539-ed7beacd2a73" providerId="ADAL" clId="{BF6A9752-CD2D-4942-8820-9E034355AD29}" dt="2023-06-19T10:24:21.591" v="73" actId="1038"/>
          <ac:picMkLst>
            <pc:docMk/>
            <pc:sldMk cId="0" sldId="262"/>
            <ac:picMk id="7" creationId="{77DDB5BA-0F31-306C-A981-646F42C6A8C4}"/>
          </ac:picMkLst>
        </pc:picChg>
        <pc:picChg chg="mod">
          <ac:chgData name="Bassem Elhamy" userId="e73edd19-c280-464f-a539-ed7beacd2a73" providerId="ADAL" clId="{BF6A9752-CD2D-4942-8820-9E034355AD29}" dt="2023-06-19T10:24:34.095" v="91" actId="1038"/>
          <ac:picMkLst>
            <pc:docMk/>
            <pc:sldMk cId="0" sldId="262"/>
            <ac:picMk id="8" creationId="{6AE17540-AC00-03C7-F0B5-ED30A13DDD0F}"/>
          </ac:picMkLst>
        </pc:picChg>
        <pc:picChg chg="mod">
          <ac:chgData name="Bassem Elhamy" userId="e73edd19-c280-464f-a539-ed7beacd2a73" providerId="ADAL" clId="{BF6A9752-CD2D-4942-8820-9E034355AD29}" dt="2023-06-19T10:24:58.848" v="114" actId="1076"/>
          <ac:picMkLst>
            <pc:docMk/>
            <pc:sldMk cId="0" sldId="262"/>
            <ac:picMk id="10" creationId="{2344D0C9-F24F-FD52-77D4-64DC19D6805E}"/>
          </ac:picMkLst>
        </pc:picChg>
        <pc:picChg chg="mod">
          <ac:chgData name="Bassem Elhamy" userId="e73edd19-c280-464f-a539-ed7beacd2a73" providerId="ADAL" clId="{BF6A9752-CD2D-4942-8820-9E034355AD29}" dt="2023-06-19T10:25:17.616" v="122" actId="1076"/>
          <ac:picMkLst>
            <pc:docMk/>
            <pc:sldMk cId="0" sldId="262"/>
            <ac:picMk id="13" creationId="{8C279AAB-79EE-8BC4-79C3-1B301BCFEC29}"/>
          </ac:picMkLst>
        </pc:picChg>
        <pc:picChg chg="add mod">
          <ac:chgData name="Bassem Elhamy" userId="e73edd19-c280-464f-a539-ed7beacd2a73" providerId="ADAL" clId="{BF6A9752-CD2D-4942-8820-9E034355AD29}" dt="2023-06-19T10:25:20.803" v="123" actId="1076"/>
          <ac:picMkLst>
            <pc:docMk/>
            <pc:sldMk cId="0" sldId="262"/>
            <ac:picMk id="17" creationId="{8CBB2CC6-E4E7-2353-EA16-043B256C3928}"/>
          </ac:picMkLst>
        </pc:picChg>
        <pc:picChg chg="mod">
          <ac:chgData name="Bassem Elhamy" userId="e73edd19-c280-464f-a539-ed7beacd2a73" providerId="ADAL" clId="{BF6A9752-CD2D-4942-8820-9E034355AD29}" dt="2023-06-19T10:24:46.432" v="113" actId="1037"/>
          <ac:picMkLst>
            <pc:docMk/>
            <pc:sldMk cId="0" sldId="262"/>
            <ac:picMk id="20" creationId="{66713F02-BF10-4BB9-A6AE-319C20AB4E81}"/>
          </ac:picMkLst>
        </pc:picChg>
        <pc:picChg chg="mod">
          <ac:chgData name="Bassem Elhamy" userId="e73edd19-c280-464f-a539-ed7beacd2a73" providerId="ADAL" clId="{BF6A9752-CD2D-4942-8820-9E034355AD29}" dt="2023-06-19T10:24:46.432" v="113" actId="1037"/>
          <ac:picMkLst>
            <pc:docMk/>
            <pc:sldMk cId="0" sldId="262"/>
            <ac:picMk id="21" creationId="{39EB5035-A3DC-470F-A08B-0298B6D376AC}"/>
          </ac:picMkLst>
        </pc:picChg>
        <pc:picChg chg="mod">
          <ac:chgData name="Bassem Elhamy" userId="e73edd19-c280-464f-a539-ed7beacd2a73" providerId="ADAL" clId="{BF6A9752-CD2D-4942-8820-9E034355AD29}" dt="2023-06-19T10:24:46.432" v="113" actId="1037"/>
          <ac:picMkLst>
            <pc:docMk/>
            <pc:sldMk cId="0" sldId="262"/>
            <ac:picMk id="22" creationId="{00AFC192-45C1-47EC-AA7E-5DF0C015CB45}"/>
          </ac:picMkLst>
        </pc:picChg>
        <pc:picChg chg="mod">
          <ac:chgData name="Bassem Elhamy" userId="e73edd19-c280-464f-a539-ed7beacd2a73" providerId="ADAL" clId="{BF6A9752-CD2D-4942-8820-9E034355AD29}" dt="2023-06-19T10:24:46.432" v="113" actId="1037"/>
          <ac:picMkLst>
            <pc:docMk/>
            <pc:sldMk cId="0" sldId="262"/>
            <ac:picMk id="23" creationId="{732F2274-EFF9-4DA7-BE30-270812E6FB1D}"/>
          </ac:picMkLst>
        </pc:picChg>
        <pc:picChg chg="mod">
          <ac:chgData name="Bassem Elhamy" userId="e73edd19-c280-464f-a539-ed7beacd2a73" providerId="ADAL" clId="{BF6A9752-CD2D-4942-8820-9E034355AD29}" dt="2023-06-19T10:25:05.512" v="116" actId="1076"/>
          <ac:picMkLst>
            <pc:docMk/>
            <pc:sldMk cId="0" sldId="262"/>
            <ac:picMk id="24" creationId="{B0BB7787-2743-4A66-B7CA-C747F8F4E9C2}"/>
          </ac:picMkLst>
        </pc:picChg>
        <pc:picChg chg="mod">
          <ac:chgData name="Bassem Elhamy" userId="e73edd19-c280-464f-a539-ed7beacd2a73" providerId="ADAL" clId="{BF6A9752-CD2D-4942-8820-9E034355AD29}" dt="2023-06-19T10:24:46.432" v="113" actId="1037"/>
          <ac:picMkLst>
            <pc:docMk/>
            <pc:sldMk cId="0" sldId="262"/>
            <ac:picMk id="26" creationId="{3A5D5E21-CBBB-448E-9BBA-63BEACE50EF8}"/>
          </ac:picMkLst>
        </pc:picChg>
      </pc:sldChg>
    </pc:docChg>
  </pc:docChgLst>
  <pc:docChgLst>
    <pc:chgData name="Bassem Elhamy" userId="e73edd19-c280-464f-a539-ed7beacd2a73" providerId="ADAL" clId="{94FA48AC-1B56-49CE-9CC8-18EB77EEB975}"/>
    <pc:docChg chg="modSld">
      <pc:chgData name="Bassem Elhamy" userId="e73edd19-c280-464f-a539-ed7beacd2a73" providerId="ADAL" clId="{94FA48AC-1B56-49CE-9CC8-18EB77EEB975}" dt="2023-12-13T08:12:48.534" v="299" actId="1076"/>
      <pc:docMkLst>
        <pc:docMk/>
      </pc:docMkLst>
      <pc:sldChg chg="addSp modSp mod">
        <pc:chgData name="Bassem Elhamy" userId="e73edd19-c280-464f-a539-ed7beacd2a73" providerId="ADAL" clId="{94FA48AC-1B56-49CE-9CC8-18EB77EEB975}" dt="2023-12-13T08:12:48.534" v="299" actId="1076"/>
        <pc:sldMkLst>
          <pc:docMk/>
          <pc:sldMk cId="0" sldId="262"/>
        </pc:sldMkLst>
        <pc:spChg chg="mod">
          <ac:chgData name="Bassem Elhamy" userId="e73edd19-c280-464f-a539-ed7beacd2a73" providerId="ADAL" clId="{94FA48AC-1B56-49CE-9CC8-18EB77EEB975}" dt="2023-12-13T08:10:06.200" v="257" actId="1076"/>
          <ac:spMkLst>
            <pc:docMk/>
            <pc:sldMk cId="0" sldId="262"/>
            <ac:spMk id="19" creationId="{1A74085E-64D7-47BF-B2A0-11D23521E55B}"/>
          </ac:spMkLst>
        </pc:spChg>
        <pc:picChg chg="mod">
          <ac:chgData name="Bassem Elhamy" userId="e73edd19-c280-464f-a539-ed7beacd2a73" providerId="ADAL" clId="{94FA48AC-1B56-49CE-9CC8-18EB77EEB975}" dt="2023-12-13T08:11:30.115" v="265" actId="1076"/>
          <ac:picMkLst>
            <pc:docMk/>
            <pc:sldMk cId="0" sldId="262"/>
            <ac:picMk id="3" creationId="{1517CD77-1EE0-F3B8-A67C-3AD37510C578}"/>
          </ac:picMkLst>
        </pc:picChg>
        <pc:picChg chg="mod">
          <ac:chgData name="Bassem Elhamy" userId="e73edd19-c280-464f-a539-ed7beacd2a73" providerId="ADAL" clId="{94FA48AC-1B56-49CE-9CC8-18EB77EEB975}" dt="2023-12-13T08:09:24.588" v="75" actId="1036"/>
          <ac:picMkLst>
            <pc:docMk/>
            <pc:sldMk cId="0" sldId="262"/>
            <ac:picMk id="4" creationId="{1F5CDB85-39F8-1E31-782D-3A973E9B088F}"/>
          </ac:picMkLst>
        </pc:picChg>
        <pc:picChg chg="mod">
          <ac:chgData name="Bassem Elhamy" userId="e73edd19-c280-464f-a539-ed7beacd2a73" providerId="ADAL" clId="{94FA48AC-1B56-49CE-9CC8-18EB77EEB975}" dt="2023-12-13T08:09:50.915" v="204" actId="1035"/>
          <ac:picMkLst>
            <pc:docMk/>
            <pc:sldMk cId="0" sldId="262"/>
            <ac:picMk id="5" creationId="{8413DFEE-144D-CE10-2FF8-8369D0A25CB7}"/>
          </ac:picMkLst>
        </pc:picChg>
        <pc:picChg chg="mod">
          <ac:chgData name="Bassem Elhamy" userId="e73edd19-c280-464f-a539-ed7beacd2a73" providerId="ADAL" clId="{94FA48AC-1B56-49CE-9CC8-18EB77EEB975}" dt="2023-12-13T08:11:35.968" v="267" actId="1076"/>
          <ac:picMkLst>
            <pc:docMk/>
            <pc:sldMk cId="0" sldId="262"/>
            <ac:picMk id="6" creationId="{C1CFAF85-1450-58E5-8527-6B6C1CF3DF65}"/>
          </ac:picMkLst>
        </pc:picChg>
        <pc:picChg chg="mod">
          <ac:chgData name="Bassem Elhamy" userId="e73edd19-c280-464f-a539-ed7beacd2a73" providerId="ADAL" clId="{94FA48AC-1B56-49CE-9CC8-18EB77EEB975}" dt="2023-12-13T08:10:04.923" v="256" actId="1036"/>
          <ac:picMkLst>
            <pc:docMk/>
            <pc:sldMk cId="0" sldId="262"/>
            <ac:picMk id="7" creationId="{77DDB5BA-0F31-306C-A981-646F42C6A8C4}"/>
          </ac:picMkLst>
        </pc:picChg>
        <pc:picChg chg="mod">
          <ac:chgData name="Bassem Elhamy" userId="e73edd19-c280-464f-a539-ed7beacd2a73" providerId="ADAL" clId="{94FA48AC-1B56-49CE-9CC8-18EB77EEB975}" dt="2023-12-13T08:10:04.923" v="256" actId="1036"/>
          <ac:picMkLst>
            <pc:docMk/>
            <pc:sldMk cId="0" sldId="262"/>
            <ac:picMk id="8" creationId="{6AE17540-AC00-03C7-F0B5-ED30A13DDD0F}"/>
          </ac:picMkLst>
        </pc:picChg>
        <pc:picChg chg="mod">
          <ac:chgData name="Bassem Elhamy" userId="e73edd19-c280-464f-a539-ed7beacd2a73" providerId="ADAL" clId="{94FA48AC-1B56-49CE-9CC8-18EB77EEB975}" dt="2023-12-13T08:10:04.923" v="256" actId="1036"/>
          <ac:picMkLst>
            <pc:docMk/>
            <pc:sldMk cId="0" sldId="262"/>
            <ac:picMk id="10" creationId="{2344D0C9-F24F-FD52-77D4-64DC19D6805E}"/>
          </ac:picMkLst>
        </pc:picChg>
        <pc:picChg chg="mod">
          <ac:chgData name="Bassem Elhamy" userId="e73edd19-c280-464f-a539-ed7beacd2a73" providerId="ADAL" clId="{94FA48AC-1B56-49CE-9CC8-18EB77EEB975}" dt="2023-12-13T08:11:32.844" v="266" actId="1076"/>
          <ac:picMkLst>
            <pc:docMk/>
            <pc:sldMk cId="0" sldId="262"/>
            <ac:picMk id="11" creationId="{06FB99FA-863F-C7E8-8C2C-BC08F58DE5E9}"/>
          </ac:picMkLst>
        </pc:picChg>
        <pc:picChg chg="mod">
          <ac:chgData name="Bassem Elhamy" userId="e73edd19-c280-464f-a539-ed7beacd2a73" providerId="ADAL" clId="{94FA48AC-1B56-49CE-9CC8-18EB77EEB975}" dt="2023-12-13T08:09:17.292" v="40" actId="1035"/>
          <ac:picMkLst>
            <pc:docMk/>
            <pc:sldMk cId="0" sldId="262"/>
            <ac:picMk id="12" creationId="{BE81F3B7-0593-D9F1-89CD-E611CC281FC0}"/>
          </ac:picMkLst>
        </pc:picChg>
        <pc:picChg chg="mod">
          <ac:chgData name="Bassem Elhamy" userId="e73edd19-c280-464f-a539-ed7beacd2a73" providerId="ADAL" clId="{94FA48AC-1B56-49CE-9CC8-18EB77EEB975}" dt="2023-12-13T08:09:47.484" v="186" actId="1035"/>
          <ac:picMkLst>
            <pc:docMk/>
            <pc:sldMk cId="0" sldId="262"/>
            <ac:picMk id="13" creationId="{8C279AAB-79EE-8BC4-79C3-1B301BCFEC29}"/>
          </ac:picMkLst>
        </pc:picChg>
        <pc:picChg chg="mod">
          <ac:chgData name="Bassem Elhamy" userId="e73edd19-c280-464f-a539-ed7beacd2a73" providerId="ADAL" clId="{94FA48AC-1B56-49CE-9CC8-18EB77EEB975}" dt="2023-12-13T08:09:26.275" v="82" actId="1035"/>
          <ac:picMkLst>
            <pc:docMk/>
            <pc:sldMk cId="0" sldId="262"/>
            <ac:picMk id="14" creationId="{1F8979D0-08E3-43D1-1A64-24043BA0442C}"/>
          </ac:picMkLst>
        </pc:picChg>
        <pc:picChg chg="mod">
          <ac:chgData name="Bassem Elhamy" userId="e73edd19-c280-464f-a539-ed7beacd2a73" providerId="ADAL" clId="{94FA48AC-1B56-49CE-9CC8-18EB77EEB975}" dt="2023-12-13T08:09:17.292" v="40" actId="1035"/>
          <ac:picMkLst>
            <pc:docMk/>
            <pc:sldMk cId="0" sldId="262"/>
            <ac:picMk id="16" creationId="{9D63C82B-43DC-FB90-699D-F2714D602B67}"/>
          </ac:picMkLst>
        </pc:picChg>
        <pc:picChg chg="mod">
          <ac:chgData name="Bassem Elhamy" userId="e73edd19-c280-464f-a539-ed7beacd2a73" providerId="ADAL" clId="{94FA48AC-1B56-49CE-9CC8-18EB77EEB975}" dt="2023-12-13T08:09:41.403" v="158" actId="1035"/>
          <ac:picMkLst>
            <pc:docMk/>
            <pc:sldMk cId="0" sldId="262"/>
            <ac:picMk id="17" creationId="{8CBB2CC6-E4E7-2353-EA16-043B256C3928}"/>
          </ac:picMkLst>
        </pc:picChg>
        <pc:picChg chg="mod">
          <ac:chgData name="Bassem Elhamy" userId="e73edd19-c280-464f-a539-ed7beacd2a73" providerId="ADAL" clId="{94FA48AC-1B56-49CE-9CC8-18EB77EEB975}" dt="2023-12-13T08:12:39.507" v="294" actId="1076"/>
          <ac:picMkLst>
            <pc:docMk/>
            <pc:sldMk cId="0" sldId="262"/>
            <ac:picMk id="20" creationId="{66713F02-BF10-4BB9-A6AE-319C20AB4E81}"/>
          </ac:picMkLst>
        </pc:picChg>
        <pc:picChg chg="mod">
          <ac:chgData name="Bassem Elhamy" userId="e73edd19-c280-464f-a539-ed7beacd2a73" providerId="ADAL" clId="{94FA48AC-1B56-49CE-9CC8-18EB77EEB975}" dt="2023-12-13T08:12:42.572" v="296" actId="1076"/>
          <ac:picMkLst>
            <pc:docMk/>
            <pc:sldMk cId="0" sldId="262"/>
            <ac:picMk id="21" creationId="{39EB5035-A3DC-470F-A08B-0298B6D376AC}"/>
          </ac:picMkLst>
        </pc:picChg>
        <pc:picChg chg="mod">
          <ac:chgData name="Bassem Elhamy" userId="e73edd19-c280-464f-a539-ed7beacd2a73" providerId="ADAL" clId="{94FA48AC-1B56-49CE-9CC8-18EB77EEB975}" dt="2023-12-13T08:12:46.736" v="298" actId="1076"/>
          <ac:picMkLst>
            <pc:docMk/>
            <pc:sldMk cId="0" sldId="262"/>
            <ac:picMk id="22" creationId="{00AFC192-45C1-47EC-AA7E-5DF0C015CB45}"/>
          </ac:picMkLst>
        </pc:picChg>
        <pc:picChg chg="mod">
          <ac:chgData name="Bassem Elhamy" userId="e73edd19-c280-464f-a539-ed7beacd2a73" providerId="ADAL" clId="{94FA48AC-1B56-49CE-9CC8-18EB77EEB975}" dt="2023-12-13T08:12:44.583" v="297" actId="1076"/>
          <ac:picMkLst>
            <pc:docMk/>
            <pc:sldMk cId="0" sldId="262"/>
            <ac:picMk id="23" creationId="{732F2274-EFF9-4DA7-BE30-270812E6FB1D}"/>
          </ac:picMkLst>
        </pc:picChg>
        <pc:picChg chg="mod">
          <ac:chgData name="Bassem Elhamy" userId="e73edd19-c280-464f-a539-ed7beacd2a73" providerId="ADAL" clId="{94FA48AC-1B56-49CE-9CC8-18EB77EEB975}" dt="2023-12-13T08:09:38.299" v="152" actId="1036"/>
          <ac:picMkLst>
            <pc:docMk/>
            <pc:sldMk cId="0" sldId="262"/>
            <ac:picMk id="24" creationId="{B0BB7787-2743-4A66-B7CA-C747F8F4E9C2}"/>
          </ac:picMkLst>
        </pc:picChg>
        <pc:picChg chg="mod">
          <ac:chgData name="Bassem Elhamy" userId="e73edd19-c280-464f-a539-ed7beacd2a73" providerId="ADAL" clId="{94FA48AC-1B56-49CE-9CC8-18EB77EEB975}" dt="2023-12-13T08:09:22.342" v="61" actId="1035"/>
          <ac:picMkLst>
            <pc:docMk/>
            <pc:sldMk cId="0" sldId="262"/>
            <ac:picMk id="25" creationId="{91240AB0-B9BD-4273-9B20-399B84998EB8}"/>
          </ac:picMkLst>
        </pc:picChg>
        <pc:picChg chg="mod">
          <ac:chgData name="Bassem Elhamy" userId="e73edd19-c280-464f-a539-ed7beacd2a73" providerId="ADAL" clId="{94FA48AC-1B56-49CE-9CC8-18EB77EEB975}" dt="2023-12-13T08:12:48.534" v="299" actId="1076"/>
          <ac:picMkLst>
            <pc:docMk/>
            <pc:sldMk cId="0" sldId="262"/>
            <ac:picMk id="26" creationId="{3A5D5E21-CBBB-448E-9BBA-63BEACE50EF8}"/>
          </ac:picMkLst>
        </pc:picChg>
        <pc:picChg chg="add mod">
          <ac:chgData name="Bassem Elhamy" userId="e73edd19-c280-464f-a539-ed7beacd2a73" providerId="ADAL" clId="{94FA48AC-1B56-49CE-9CC8-18EB77EEB975}" dt="2023-12-13T08:12:40.881" v="295" actId="1076"/>
          <ac:picMkLst>
            <pc:docMk/>
            <pc:sldMk cId="0" sldId="262"/>
            <ac:picMk id="27" creationId="{0761A6C3-F043-2110-317F-C806D889D332}"/>
          </ac:picMkLst>
        </pc:picChg>
        <pc:picChg chg="add mod">
          <ac:chgData name="Bassem Elhamy" userId="e73edd19-c280-464f-a539-ed7beacd2a73" providerId="ADAL" clId="{94FA48AC-1B56-49CE-9CC8-18EB77EEB975}" dt="2023-12-13T08:12:37.878" v="293" actId="1076"/>
          <ac:picMkLst>
            <pc:docMk/>
            <pc:sldMk cId="0" sldId="262"/>
            <ac:picMk id="29" creationId="{9F33F7FF-343B-BAC7-D1EE-646A55384613}"/>
          </ac:picMkLst>
        </pc:picChg>
      </pc:sldChg>
    </pc:docChg>
  </pc:docChgLst>
  <pc:docChgLst>
    <pc:chgData name="Bassem Elhamy" userId="e73edd19-c280-464f-a539-ed7beacd2a73" providerId="ADAL" clId="{E88EBD5C-0001-4107-AAD0-0C214A563387}"/>
    <pc:docChg chg="modSld">
      <pc:chgData name="Bassem Elhamy" userId="e73edd19-c280-464f-a539-ed7beacd2a73" providerId="ADAL" clId="{E88EBD5C-0001-4107-AAD0-0C214A563387}" dt="2023-02-16T14:11:47.590" v="174" actId="1076"/>
      <pc:docMkLst>
        <pc:docMk/>
      </pc:docMkLst>
      <pc:sldChg chg="addSp modSp mod">
        <pc:chgData name="Bassem Elhamy" userId="e73edd19-c280-464f-a539-ed7beacd2a73" providerId="ADAL" clId="{E88EBD5C-0001-4107-AAD0-0C214A563387}" dt="2023-02-16T14:11:47.590" v="174" actId="1076"/>
        <pc:sldMkLst>
          <pc:docMk/>
          <pc:sldMk cId="0" sldId="262"/>
        </pc:sldMkLst>
        <pc:picChg chg="mod">
          <ac:chgData name="Bassem Elhamy" userId="e73edd19-c280-464f-a539-ed7beacd2a73" providerId="ADAL" clId="{E88EBD5C-0001-4107-AAD0-0C214A563387}" dt="2023-02-12T09:47:14.878" v="77" actId="1038"/>
          <ac:picMkLst>
            <pc:docMk/>
            <pc:sldMk cId="0" sldId="262"/>
            <ac:picMk id="5" creationId="{8413DFEE-144D-CE10-2FF8-8369D0A25CB7}"/>
          </ac:picMkLst>
        </pc:picChg>
        <pc:picChg chg="mod">
          <ac:chgData name="Bassem Elhamy" userId="e73edd19-c280-464f-a539-ed7beacd2a73" providerId="ADAL" clId="{E88EBD5C-0001-4107-AAD0-0C214A563387}" dt="2023-02-12T09:47:14.878" v="77" actId="1038"/>
          <ac:picMkLst>
            <pc:docMk/>
            <pc:sldMk cId="0" sldId="262"/>
            <ac:picMk id="6" creationId="{C1CFAF85-1450-58E5-8527-6B6C1CF3DF65}"/>
          </ac:picMkLst>
        </pc:picChg>
        <pc:picChg chg="mod">
          <ac:chgData name="Bassem Elhamy" userId="e73edd19-c280-464f-a539-ed7beacd2a73" providerId="ADAL" clId="{E88EBD5C-0001-4107-AAD0-0C214A563387}" dt="2023-02-16T14:11:23.759" v="169" actId="1076"/>
          <ac:picMkLst>
            <pc:docMk/>
            <pc:sldMk cId="0" sldId="262"/>
            <ac:picMk id="7" creationId="{77DDB5BA-0F31-306C-A981-646F42C6A8C4}"/>
          </ac:picMkLst>
        </pc:picChg>
        <pc:picChg chg="mod">
          <ac:chgData name="Bassem Elhamy" userId="e73edd19-c280-464f-a539-ed7beacd2a73" providerId="ADAL" clId="{E88EBD5C-0001-4107-AAD0-0C214A563387}" dt="2023-02-16T14:11:22.604" v="168" actId="1076"/>
          <ac:picMkLst>
            <pc:docMk/>
            <pc:sldMk cId="0" sldId="262"/>
            <ac:picMk id="8" creationId="{6AE17540-AC00-03C7-F0B5-ED30A13DDD0F}"/>
          </ac:picMkLst>
        </pc:picChg>
        <pc:picChg chg="add mod">
          <ac:chgData name="Bassem Elhamy" userId="e73edd19-c280-464f-a539-ed7beacd2a73" providerId="ADAL" clId="{E88EBD5C-0001-4107-AAD0-0C214A563387}" dt="2023-02-12T09:47:57.020" v="161" actId="1076"/>
          <ac:picMkLst>
            <pc:docMk/>
            <pc:sldMk cId="0" sldId="262"/>
            <ac:picMk id="11" creationId="{06FB99FA-863F-C7E8-8C2C-BC08F58DE5E9}"/>
          </ac:picMkLst>
        </pc:picChg>
        <pc:picChg chg="add mod">
          <ac:chgData name="Bassem Elhamy" userId="e73edd19-c280-464f-a539-ed7beacd2a73" providerId="ADAL" clId="{E88EBD5C-0001-4107-AAD0-0C214A563387}" dt="2023-02-16T14:11:47.590" v="174" actId="1076"/>
          <ac:picMkLst>
            <pc:docMk/>
            <pc:sldMk cId="0" sldId="262"/>
            <ac:picMk id="13" creationId="{8C279AAB-79EE-8BC4-79C3-1B301BCFEC29}"/>
          </ac:picMkLst>
        </pc:picChg>
        <pc:picChg chg="mod">
          <ac:chgData name="Bassem Elhamy" userId="e73edd19-c280-464f-a539-ed7beacd2a73" providerId="ADAL" clId="{E88EBD5C-0001-4107-AAD0-0C214A563387}" dt="2023-02-16T14:11:14.827" v="165" actId="1076"/>
          <ac:picMkLst>
            <pc:docMk/>
            <pc:sldMk cId="0" sldId="262"/>
            <ac:picMk id="20" creationId="{66713F02-BF10-4BB9-A6AE-319C20AB4E81}"/>
          </ac:picMkLst>
        </pc:picChg>
        <pc:picChg chg="mod">
          <ac:chgData name="Bassem Elhamy" userId="e73edd19-c280-464f-a539-ed7beacd2a73" providerId="ADAL" clId="{E88EBD5C-0001-4107-AAD0-0C214A563387}" dt="2023-02-12T09:46:53.536" v="26" actId="1038"/>
          <ac:picMkLst>
            <pc:docMk/>
            <pc:sldMk cId="0" sldId="262"/>
            <ac:picMk id="21" creationId="{39EB5035-A3DC-470F-A08B-0298B6D376AC}"/>
          </ac:picMkLst>
        </pc:picChg>
        <pc:picChg chg="mod">
          <ac:chgData name="Bassem Elhamy" userId="e73edd19-c280-464f-a539-ed7beacd2a73" providerId="ADAL" clId="{E88EBD5C-0001-4107-AAD0-0C214A563387}" dt="2023-02-12T09:46:53.536" v="26" actId="1038"/>
          <ac:picMkLst>
            <pc:docMk/>
            <pc:sldMk cId="0" sldId="262"/>
            <ac:picMk id="22" creationId="{00AFC192-45C1-47EC-AA7E-5DF0C015CB45}"/>
          </ac:picMkLst>
        </pc:picChg>
        <pc:picChg chg="mod">
          <ac:chgData name="Bassem Elhamy" userId="e73edd19-c280-464f-a539-ed7beacd2a73" providerId="ADAL" clId="{E88EBD5C-0001-4107-AAD0-0C214A563387}" dt="2023-02-12T09:46:53.536" v="26" actId="1038"/>
          <ac:picMkLst>
            <pc:docMk/>
            <pc:sldMk cId="0" sldId="262"/>
            <ac:picMk id="23" creationId="{732F2274-EFF9-4DA7-BE30-270812E6FB1D}"/>
          </ac:picMkLst>
        </pc:picChg>
        <pc:picChg chg="mod">
          <ac:chgData name="Bassem Elhamy" userId="e73edd19-c280-464f-a539-ed7beacd2a73" providerId="ADAL" clId="{E88EBD5C-0001-4107-AAD0-0C214A563387}" dt="2023-02-12T09:47:25.877" v="152" actId="1037"/>
          <ac:picMkLst>
            <pc:docMk/>
            <pc:sldMk cId="0" sldId="262"/>
            <ac:picMk id="24" creationId="{B0BB7787-2743-4A66-B7CA-C747F8F4E9C2}"/>
          </ac:picMkLst>
        </pc:picChg>
        <pc:picChg chg="mod">
          <ac:chgData name="Bassem Elhamy" userId="e73edd19-c280-464f-a539-ed7beacd2a73" providerId="ADAL" clId="{E88EBD5C-0001-4107-AAD0-0C214A563387}" dt="2023-02-16T14:11:10.755" v="164" actId="1076"/>
          <ac:picMkLst>
            <pc:docMk/>
            <pc:sldMk cId="0" sldId="262"/>
            <ac:picMk id="26" creationId="{3A5D5E21-CBBB-448E-9BBA-63BEACE50EF8}"/>
          </ac:picMkLst>
        </pc:picChg>
      </pc:sldChg>
    </pc:docChg>
  </pc:docChgLst>
  <pc:docChgLst>
    <pc:chgData name="Bassem Elhamy" userId="e73edd19-c280-464f-a539-ed7beacd2a73" providerId="ADAL" clId="{FBED4FF3-5114-461D-96F4-50094D5EBD5B}"/>
    <pc:docChg chg="undo custSel addSld delSld modSld">
      <pc:chgData name="Bassem Elhamy" userId="e73edd19-c280-464f-a539-ed7beacd2a73" providerId="ADAL" clId="{FBED4FF3-5114-461D-96F4-50094D5EBD5B}" dt="2023-01-11T08:55:15.227" v="204" actId="47"/>
      <pc:docMkLst>
        <pc:docMk/>
      </pc:docMkLst>
      <pc:sldChg chg="new del">
        <pc:chgData name="Bassem Elhamy" userId="e73edd19-c280-464f-a539-ed7beacd2a73" providerId="ADAL" clId="{FBED4FF3-5114-461D-96F4-50094D5EBD5B}" dt="2023-01-11T08:42:22.589" v="1" actId="680"/>
        <pc:sldMkLst>
          <pc:docMk/>
          <pc:sldMk cId="632025699" sldId="302"/>
        </pc:sldMkLst>
      </pc:sldChg>
      <pc:sldChg chg="addSp delSp modSp new mod">
        <pc:chgData name="Bassem Elhamy" userId="e73edd19-c280-464f-a539-ed7beacd2a73" providerId="ADAL" clId="{FBED4FF3-5114-461D-96F4-50094D5EBD5B}" dt="2023-01-11T08:45:15.818" v="30" actId="14100"/>
        <pc:sldMkLst>
          <pc:docMk/>
          <pc:sldMk cId="1553122758" sldId="302"/>
        </pc:sldMkLst>
        <pc:spChg chg="add del">
          <ac:chgData name="Bassem Elhamy" userId="e73edd19-c280-464f-a539-ed7beacd2a73" providerId="ADAL" clId="{FBED4FF3-5114-461D-96F4-50094D5EBD5B}" dt="2023-01-11T08:42:50.440" v="6"/>
          <ac:spMkLst>
            <pc:docMk/>
            <pc:sldMk cId="1553122758" sldId="302"/>
            <ac:spMk id="2" creationId="{50224A63-123B-987F-F9FD-2F032B260EF7}"/>
          </ac:spMkLst>
        </pc:spChg>
        <pc:spChg chg="add mod">
          <ac:chgData name="Bassem Elhamy" userId="e73edd19-c280-464f-a539-ed7beacd2a73" providerId="ADAL" clId="{FBED4FF3-5114-461D-96F4-50094D5EBD5B}" dt="2023-01-11T08:42:55.058" v="7"/>
          <ac:spMkLst>
            <pc:docMk/>
            <pc:sldMk cId="1553122758" sldId="302"/>
            <ac:spMk id="3" creationId="{0FE71263-8596-0F3A-20DE-BADD31635D94}"/>
          </ac:spMkLst>
        </pc:spChg>
        <pc:spChg chg="add mod">
          <ac:chgData name="Bassem Elhamy" userId="e73edd19-c280-464f-a539-ed7beacd2a73" providerId="ADAL" clId="{FBED4FF3-5114-461D-96F4-50094D5EBD5B}" dt="2023-01-11T08:44:21.248" v="22" actId="207"/>
          <ac:spMkLst>
            <pc:docMk/>
            <pc:sldMk cId="1553122758" sldId="302"/>
            <ac:spMk id="4" creationId="{341C17A1-8377-C59E-7BF4-6E772ECAF79B}"/>
          </ac:spMkLst>
        </pc:spChg>
        <pc:spChg chg="add mod">
          <ac:chgData name="Bassem Elhamy" userId="e73edd19-c280-464f-a539-ed7beacd2a73" providerId="ADAL" clId="{FBED4FF3-5114-461D-96F4-50094D5EBD5B}" dt="2023-01-11T08:45:15.818" v="30" actId="14100"/>
          <ac:spMkLst>
            <pc:docMk/>
            <pc:sldMk cId="1553122758" sldId="302"/>
            <ac:spMk id="6" creationId="{2A225BC5-3C80-81AB-88AB-7D159A010672}"/>
          </ac:spMkLst>
        </pc:spChg>
        <pc:picChg chg="add mod">
          <ac:chgData name="Bassem Elhamy" userId="e73edd19-c280-464f-a539-ed7beacd2a73" providerId="ADAL" clId="{FBED4FF3-5114-461D-96F4-50094D5EBD5B}" dt="2023-01-11T08:44:38.543" v="24" actId="1076"/>
          <ac:picMkLst>
            <pc:docMk/>
            <pc:sldMk cId="1553122758" sldId="302"/>
            <ac:picMk id="5" creationId="{AE514F9C-EB37-6F58-D8ED-62C4AC814F06}"/>
          </ac:picMkLst>
        </pc:picChg>
      </pc:sldChg>
      <pc:sldChg chg="addSp delSp modSp new mod">
        <pc:chgData name="Bassem Elhamy" userId="e73edd19-c280-464f-a539-ed7beacd2a73" providerId="ADAL" clId="{FBED4FF3-5114-461D-96F4-50094D5EBD5B}" dt="2023-01-11T08:55:11.337" v="203" actId="14100"/>
        <pc:sldMkLst>
          <pc:docMk/>
          <pc:sldMk cId="1210294925" sldId="303"/>
        </pc:sldMkLst>
        <pc:spChg chg="add mod">
          <ac:chgData name="Bassem Elhamy" userId="e73edd19-c280-464f-a539-ed7beacd2a73" providerId="ADAL" clId="{FBED4FF3-5114-461D-96F4-50094D5EBD5B}" dt="2023-01-11T08:42:56.746" v="8"/>
          <ac:spMkLst>
            <pc:docMk/>
            <pc:sldMk cId="1210294925" sldId="303"/>
            <ac:spMk id="2" creationId="{D16BEA02-A833-B5CE-9ADD-3C8F2B531D7B}"/>
          </ac:spMkLst>
        </pc:spChg>
        <pc:spChg chg="add mod">
          <ac:chgData name="Bassem Elhamy" userId="e73edd19-c280-464f-a539-ed7beacd2a73" providerId="ADAL" clId="{FBED4FF3-5114-461D-96F4-50094D5EBD5B}" dt="2023-01-11T08:50:37.758" v="35" actId="115"/>
          <ac:spMkLst>
            <pc:docMk/>
            <pc:sldMk cId="1210294925" sldId="303"/>
            <ac:spMk id="3" creationId="{D589B748-B54A-F855-0267-AD3B01933CF6}"/>
          </ac:spMkLst>
        </pc:spChg>
        <pc:spChg chg="add mod">
          <ac:chgData name="Bassem Elhamy" userId="e73edd19-c280-464f-a539-ed7beacd2a73" providerId="ADAL" clId="{FBED4FF3-5114-461D-96F4-50094D5EBD5B}" dt="2023-01-11T08:53:24.388" v="68" actId="14100"/>
          <ac:spMkLst>
            <pc:docMk/>
            <pc:sldMk cId="1210294925" sldId="303"/>
            <ac:spMk id="7" creationId="{6DFD184D-A65F-1013-BE78-E99B0E6B6C5A}"/>
          </ac:spMkLst>
        </pc:spChg>
        <pc:spChg chg="add mod">
          <ac:chgData name="Bassem Elhamy" userId="e73edd19-c280-464f-a539-ed7beacd2a73" providerId="ADAL" clId="{FBED4FF3-5114-461D-96F4-50094D5EBD5B}" dt="2023-01-11T08:54:05.333" v="133" actId="14100"/>
          <ac:spMkLst>
            <pc:docMk/>
            <pc:sldMk cId="1210294925" sldId="303"/>
            <ac:spMk id="8" creationId="{404C08F9-8658-4B24-DA36-92D6FC598627}"/>
          </ac:spMkLst>
        </pc:spChg>
        <pc:spChg chg="add mod">
          <ac:chgData name="Bassem Elhamy" userId="e73edd19-c280-464f-a539-ed7beacd2a73" providerId="ADAL" clId="{FBED4FF3-5114-461D-96F4-50094D5EBD5B}" dt="2023-01-11T08:55:11.337" v="203" actId="14100"/>
          <ac:spMkLst>
            <pc:docMk/>
            <pc:sldMk cId="1210294925" sldId="303"/>
            <ac:spMk id="9" creationId="{BBEBE279-DEB5-6581-A119-1E730E82104A}"/>
          </ac:spMkLst>
        </pc:spChg>
        <pc:picChg chg="add del mod">
          <ac:chgData name="Bassem Elhamy" userId="e73edd19-c280-464f-a539-ed7beacd2a73" providerId="ADAL" clId="{FBED4FF3-5114-461D-96F4-50094D5EBD5B}" dt="2023-01-11T08:50:46.912" v="37" actId="21"/>
          <ac:picMkLst>
            <pc:docMk/>
            <pc:sldMk cId="1210294925" sldId="303"/>
            <ac:picMk id="4" creationId="{E289EC04-B78F-8622-2C00-2D18CDC70AA0}"/>
          </ac:picMkLst>
        </pc:picChg>
        <pc:picChg chg="add mod">
          <ac:chgData name="Bassem Elhamy" userId="e73edd19-c280-464f-a539-ed7beacd2a73" providerId="ADAL" clId="{FBED4FF3-5114-461D-96F4-50094D5EBD5B}" dt="2023-01-11T08:53:27.275" v="69" actId="1076"/>
          <ac:picMkLst>
            <pc:docMk/>
            <pc:sldMk cId="1210294925" sldId="303"/>
            <ac:picMk id="6" creationId="{0BA85B4D-9AD7-7BE5-2407-B221873104E3}"/>
          </ac:picMkLst>
        </pc:picChg>
        <pc:picChg chg="add mod">
          <ac:chgData name="Bassem Elhamy" userId="e73edd19-c280-464f-a539-ed7beacd2a73" providerId="ADAL" clId="{FBED4FF3-5114-461D-96F4-50094D5EBD5B}" dt="2023-01-11T08:55:08.194" v="202" actId="1076"/>
          <ac:picMkLst>
            <pc:docMk/>
            <pc:sldMk cId="1210294925" sldId="303"/>
            <ac:picMk id="10" creationId="{ADD2885F-DD87-5675-DD2D-F2C1DD983DE9}"/>
          </ac:picMkLst>
        </pc:picChg>
      </pc:sldChg>
      <pc:sldChg chg="addSp modSp new del">
        <pc:chgData name="Bassem Elhamy" userId="e73edd19-c280-464f-a539-ed7beacd2a73" providerId="ADAL" clId="{FBED4FF3-5114-461D-96F4-50094D5EBD5B}" dt="2023-01-11T08:55:15.227" v="204" actId="47"/>
        <pc:sldMkLst>
          <pc:docMk/>
          <pc:sldMk cId="921704702" sldId="304"/>
        </pc:sldMkLst>
        <pc:spChg chg="add mod">
          <ac:chgData name="Bassem Elhamy" userId="e73edd19-c280-464f-a539-ed7beacd2a73" providerId="ADAL" clId="{FBED4FF3-5114-461D-96F4-50094D5EBD5B}" dt="2023-01-11T08:42:57.751" v="9"/>
          <ac:spMkLst>
            <pc:docMk/>
            <pc:sldMk cId="921704702" sldId="304"/>
            <ac:spMk id="2" creationId="{E6E6F773-E7C0-04E0-8E33-8E93DB8B94FB}"/>
          </ac:spMkLst>
        </pc:spChg>
      </pc:sldChg>
    </pc:docChg>
  </pc:docChgLst>
  <pc:docChgLst>
    <pc:chgData name="Bassem Elhamy" userId="e73edd19-c280-464f-a539-ed7beacd2a73" providerId="ADAL" clId="{806802D3-BA1F-4AE9-B22B-77663A63F1BE}"/>
    <pc:docChg chg="modSld">
      <pc:chgData name="Bassem Elhamy" userId="e73edd19-c280-464f-a539-ed7beacd2a73" providerId="ADAL" clId="{806802D3-BA1F-4AE9-B22B-77663A63F1BE}" dt="2023-05-23T03:43:01.125" v="10" actId="1076"/>
      <pc:docMkLst>
        <pc:docMk/>
      </pc:docMkLst>
      <pc:sldChg chg="addSp modSp mod">
        <pc:chgData name="Bassem Elhamy" userId="e73edd19-c280-464f-a539-ed7beacd2a73" providerId="ADAL" clId="{806802D3-BA1F-4AE9-B22B-77663A63F1BE}" dt="2023-05-23T03:43:01.125" v="10" actId="1076"/>
        <pc:sldMkLst>
          <pc:docMk/>
          <pc:sldMk cId="0" sldId="262"/>
        </pc:sldMkLst>
        <pc:picChg chg="mod">
          <ac:chgData name="Bassem Elhamy" userId="e73edd19-c280-464f-a539-ed7beacd2a73" providerId="ADAL" clId="{806802D3-BA1F-4AE9-B22B-77663A63F1BE}" dt="2023-05-23T03:42:47.099" v="7" actId="1076"/>
          <ac:picMkLst>
            <pc:docMk/>
            <pc:sldMk cId="0" sldId="262"/>
            <ac:picMk id="6" creationId="{C1CFAF85-1450-58E5-8527-6B6C1CF3DF65}"/>
          </ac:picMkLst>
        </pc:picChg>
        <pc:picChg chg="mod">
          <ac:chgData name="Bassem Elhamy" userId="e73edd19-c280-464f-a539-ed7beacd2a73" providerId="ADAL" clId="{806802D3-BA1F-4AE9-B22B-77663A63F1BE}" dt="2023-05-23T03:42:57.412" v="9" actId="1076"/>
          <ac:picMkLst>
            <pc:docMk/>
            <pc:sldMk cId="0" sldId="262"/>
            <ac:picMk id="10" creationId="{2344D0C9-F24F-FD52-77D4-64DC19D6805E}"/>
          </ac:picMkLst>
        </pc:picChg>
        <pc:picChg chg="add mod">
          <ac:chgData name="Bassem Elhamy" userId="e73edd19-c280-464f-a539-ed7beacd2a73" providerId="ADAL" clId="{806802D3-BA1F-4AE9-B22B-77663A63F1BE}" dt="2023-05-23T03:43:01.125" v="10" actId="1076"/>
          <ac:picMkLst>
            <pc:docMk/>
            <pc:sldMk cId="0" sldId="262"/>
            <ac:picMk id="16" creationId="{9D63C82B-43DC-FB90-699D-F2714D602B67}"/>
          </ac:picMkLst>
        </pc:picChg>
        <pc:picChg chg="mod">
          <ac:chgData name="Bassem Elhamy" userId="e73edd19-c280-464f-a539-ed7beacd2a73" providerId="ADAL" clId="{806802D3-BA1F-4AE9-B22B-77663A63F1BE}" dt="2023-05-23T03:41:49.256" v="5" actId="1076"/>
          <ac:picMkLst>
            <pc:docMk/>
            <pc:sldMk cId="0" sldId="262"/>
            <ac:picMk id="20" creationId="{66713F02-BF10-4BB9-A6AE-319C20AB4E81}"/>
          </ac:picMkLst>
        </pc:picChg>
        <pc:picChg chg="mod">
          <ac:chgData name="Bassem Elhamy" userId="e73edd19-c280-464f-a539-ed7beacd2a73" providerId="ADAL" clId="{806802D3-BA1F-4AE9-B22B-77663A63F1BE}" dt="2023-05-23T03:41:42.263" v="3" actId="1076"/>
          <ac:picMkLst>
            <pc:docMk/>
            <pc:sldMk cId="0" sldId="262"/>
            <ac:picMk id="21" creationId="{39EB5035-A3DC-470F-A08B-0298B6D376AC}"/>
          </ac:picMkLst>
        </pc:picChg>
        <pc:picChg chg="mod">
          <ac:chgData name="Bassem Elhamy" userId="e73edd19-c280-464f-a539-ed7beacd2a73" providerId="ADAL" clId="{806802D3-BA1F-4AE9-B22B-77663A63F1BE}" dt="2023-05-23T03:41:45.535" v="4" actId="1076"/>
          <ac:picMkLst>
            <pc:docMk/>
            <pc:sldMk cId="0" sldId="262"/>
            <ac:picMk id="22" creationId="{00AFC192-45C1-47EC-AA7E-5DF0C015CB45}"/>
          </ac:picMkLst>
        </pc:picChg>
        <pc:picChg chg="mod">
          <ac:chgData name="Bassem Elhamy" userId="e73edd19-c280-464f-a539-ed7beacd2a73" providerId="ADAL" clId="{806802D3-BA1F-4AE9-B22B-77663A63F1BE}" dt="2023-05-23T03:42:40.728" v="6" actId="1076"/>
          <ac:picMkLst>
            <pc:docMk/>
            <pc:sldMk cId="0" sldId="262"/>
            <ac:picMk id="26" creationId="{3A5D5E21-CBBB-448E-9BBA-63BEACE50EF8}"/>
          </ac:picMkLst>
        </pc:picChg>
      </pc:sldChg>
    </pc:docChg>
  </pc:docChgLst>
  <pc:docChgLst>
    <pc:chgData name="Bassem Elhamy" userId="e73edd19-c280-464f-a539-ed7beacd2a73" providerId="ADAL" clId="{076BAD53-0E18-42DB-93B6-FA15A828FA88}"/>
    <pc:docChg chg="custSel addSld modSld sldOrd">
      <pc:chgData name="Bassem Elhamy" userId="e73edd19-c280-464f-a539-ed7beacd2a73" providerId="ADAL" clId="{076BAD53-0E18-42DB-93B6-FA15A828FA88}" dt="2022-11-08T12:38:00.507" v="414" actId="1076"/>
      <pc:docMkLst>
        <pc:docMk/>
      </pc:docMkLst>
      <pc:sldChg chg="addSp delSp modSp mod">
        <pc:chgData name="Bassem Elhamy" userId="e73edd19-c280-464f-a539-ed7beacd2a73" providerId="ADAL" clId="{076BAD53-0E18-42DB-93B6-FA15A828FA88}" dt="2022-11-07T10:18:09.012" v="324" actId="1036"/>
        <pc:sldMkLst>
          <pc:docMk/>
          <pc:sldMk cId="0" sldId="262"/>
        </pc:sldMkLst>
        <pc:spChg chg="mod">
          <ac:chgData name="Bassem Elhamy" userId="e73edd19-c280-464f-a539-ed7beacd2a73" providerId="ADAL" clId="{076BAD53-0E18-42DB-93B6-FA15A828FA88}" dt="2022-11-07T10:11:31.939" v="43" actId="1035"/>
          <ac:spMkLst>
            <pc:docMk/>
            <pc:sldMk cId="0" sldId="262"/>
            <ac:spMk id="18" creationId="{C4848C31-70C7-40FC-9FE0-E1F244A116BA}"/>
          </ac:spMkLst>
        </pc:spChg>
        <pc:spChg chg="mod">
          <ac:chgData name="Bassem Elhamy" userId="e73edd19-c280-464f-a539-ed7beacd2a73" providerId="ADAL" clId="{076BAD53-0E18-42DB-93B6-FA15A828FA88}" dt="2022-11-07T10:17:22.185" v="195" actId="14100"/>
          <ac:spMkLst>
            <pc:docMk/>
            <pc:sldMk cId="0" sldId="262"/>
            <ac:spMk id="19" creationId="{1A74085E-64D7-47BF-B2A0-11D23521E55B}"/>
          </ac:spMkLst>
        </pc:spChg>
        <pc:picChg chg="mod">
          <ac:chgData name="Bassem Elhamy" userId="e73edd19-c280-464f-a539-ed7beacd2a73" providerId="ADAL" clId="{076BAD53-0E18-42DB-93B6-FA15A828FA88}" dt="2022-11-07T10:18:09.012" v="324" actId="1036"/>
          <ac:picMkLst>
            <pc:docMk/>
            <pc:sldMk cId="0" sldId="262"/>
            <ac:picMk id="3" creationId="{1517CD77-1EE0-F3B8-A67C-3AD37510C578}"/>
          </ac:picMkLst>
        </pc:picChg>
        <pc:picChg chg="mod">
          <ac:chgData name="Bassem Elhamy" userId="e73edd19-c280-464f-a539-ed7beacd2a73" providerId="ADAL" clId="{076BAD53-0E18-42DB-93B6-FA15A828FA88}" dt="2022-11-07T10:13:32.879" v="170" actId="1076"/>
          <ac:picMkLst>
            <pc:docMk/>
            <pc:sldMk cId="0" sldId="262"/>
            <ac:picMk id="4" creationId="{1F5CDB85-39F8-1E31-782D-3A973E9B088F}"/>
          </ac:picMkLst>
        </pc:picChg>
        <pc:picChg chg="add mod">
          <ac:chgData name="Bassem Elhamy" userId="e73edd19-c280-464f-a539-ed7beacd2a73" providerId="ADAL" clId="{076BAD53-0E18-42DB-93B6-FA15A828FA88}" dt="2022-11-07T10:13:29.534" v="169" actId="1076"/>
          <ac:picMkLst>
            <pc:docMk/>
            <pc:sldMk cId="0" sldId="262"/>
            <ac:picMk id="5" creationId="{8413DFEE-144D-CE10-2FF8-8369D0A25CB7}"/>
          </ac:picMkLst>
        </pc:picChg>
        <pc:picChg chg="mod">
          <ac:chgData name="Bassem Elhamy" userId="e73edd19-c280-464f-a539-ed7beacd2a73" providerId="ADAL" clId="{076BAD53-0E18-42DB-93B6-FA15A828FA88}" dt="2022-11-07T10:18:09.012" v="324" actId="1036"/>
          <ac:picMkLst>
            <pc:docMk/>
            <pc:sldMk cId="0" sldId="262"/>
            <ac:picMk id="6" creationId="{C1CFAF85-1450-58E5-8527-6B6C1CF3DF65}"/>
          </ac:picMkLst>
        </pc:picChg>
        <pc:picChg chg="mod">
          <ac:chgData name="Bassem Elhamy" userId="e73edd19-c280-464f-a539-ed7beacd2a73" providerId="ADAL" clId="{076BAD53-0E18-42DB-93B6-FA15A828FA88}" dt="2022-11-07T10:18:05.128" v="315" actId="1036"/>
          <ac:picMkLst>
            <pc:docMk/>
            <pc:sldMk cId="0" sldId="262"/>
            <ac:picMk id="7" creationId="{77DDB5BA-0F31-306C-A981-646F42C6A8C4}"/>
          </ac:picMkLst>
        </pc:picChg>
        <pc:picChg chg="mod">
          <ac:chgData name="Bassem Elhamy" userId="e73edd19-c280-464f-a539-ed7beacd2a73" providerId="ADAL" clId="{076BAD53-0E18-42DB-93B6-FA15A828FA88}" dt="2022-11-07T10:18:09.012" v="324" actId="1036"/>
          <ac:picMkLst>
            <pc:docMk/>
            <pc:sldMk cId="0" sldId="262"/>
            <ac:picMk id="8" creationId="{6AE17540-AC00-03C7-F0B5-ED30A13DDD0F}"/>
          </ac:picMkLst>
        </pc:picChg>
        <pc:picChg chg="add mod">
          <ac:chgData name="Bassem Elhamy" userId="e73edd19-c280-464f-a539-ed7beacd2a73" providerId="ADAL" clId="{076BAD53-0E18-42DB-93B6-FA15A828FA88}" dt="2022-11-07T10:17:36.693" v="245" actId="1037"/>
          <ac:picMkLst>
            <pc:docMk/>
            <pc:sldMk cId="0" sldId="262"/>
            <ac:picMk id="9" creationId="{588A99EF-2B47-31A6-0A8D-AABE6645D447}"/>
          </ac:picMkLst>
        </pc:picChg>
        <pc:picChg chg="del mod">
          <ac:chgData name="Bassem Elhamy" userId="e73edd19-c280-464f-a539-ed7beacd2a73" providerId="ADAL" clId="{076BAD53-0E18-42DB-93B6-FA15A828FA88}" dt="2022-11-07T10:17:29.235" v="196" actId="21"/>
          <ac:picMkLst>
            <pc:docMk/>
            <pc:sldMk cId="0" sldId="262"/>
            <ac:picMk id="10" creationId="{15140FB5-E9BF-4843-B344-96AFCC54995F}"/>
          </ac:picMkLst>
        </pc:picChg>
        <pc:picChg chg="mod">
          <ac:chgData name="Bassem Elhamy" userId="e73edd19-c280-464f-a539-ed7beacd2a73" providerId="ADAL" clId="{076BAD53-0E18-42DB-93B6-FA15A828FA88}" dt="2022-11-07T10:18:05.128" v="315" actId="1036"/>
          <ac:picMkLst>
            <pc:docMk/>
            <pc:sldMk cId="0" sldId="262"/>
            <ac:picMk id="20" creationId="{66713F02-BF10-4BB9-A6AE-319C20AB4E81}"/>
          </ac:picMkLst>
        </pc:picChg>
        <pc:picChg chg="mod">
          <ac:chgData name="Bassem Elhamy" userId="e73edd19-c280-464f-a539-ed7beacd2a73" providerId="ADAL" clId="{076BAD53-0E18-42DB-93B6-FA15A828FA88}" dt="2022-11-07T10:18:01.294" v="306" actId="1036"/>
          <ac:picMkLst>
            <pc:docMk/>
            <pc:sldMk cId="0" sldId="262"/>
            <ac:picMk id="21" creationId="{39EB5035-A3DC-470F-A08B-0298B6D376AC}"/>
          </ac:picMkLst>
        </pc:picChg>
        <pc:picChg chg="mod">
          <ac:chgData name="Bassem Elhamy" userId="e73edd19-c280-464f-a539-ed7beacd2a73" providerId="ADAL" clId="{076BAD53-0E18-42DB-93B6-FA15A828FA88}" dt="2022-11-07T10:18:01.294" v="306" actId="1036"/>
          <ac:picMkLst>
            <pc:docMk/>
            <pc:sldMk cId="0" sldId="262"/>
            <ac:picMk id="22" creationId="{00AFC192-45C1-47EC-AA7E-5DF0C015CB45}"/>
          </ac:picMkLst>
        </pc:picChg>
        <pc:picChg chg="mod">
          <ac:chgData name="Bassem Elhamy" userId="e73edd19-c280-464f-a539-ed7beacd2a73" providerId="ADAL" clId="{076BAD53-0E18-42DB-93B6-FA15A828FA88}" dt="2022-11-07T10:18:01.294" v="306" actId="1036"/>
          <ac:picMkLst>
            <pc:docMk/>
            <pc:sldMk cId="0" sldId="262"/>
            <ac:picMk id="23" creationId="{732F2274-EFF9-4DA7-BE30-270812E6FB1D}"/>
          </ac:picMkLst>
        </pc:picChg>
        <pc:picChg chg="mod">
          <ac:chgData name="Bassem Elhamy" userId="e73edd19-c280-464f-a539-ed7beacd2a73" providerId="ADAL" clId="{076BAD53-0E18-42DB-93B6-FA15A828FA88}" dt="2022-11-07T10:18:09.012" v="324" actId="1036"/>
          <ac:picMkLst>
            <pc:docMk/>
            <pc:sldMk cId="0" sldId="262"/>
            <ac:picMk id="24" creationId="{B0BB7787-2743-4A66-B7CA-C747F8F4E9C2}"/>
          </ac:picMkLst>
        </pc:picChg>
        <pc:picChg chg="mod">
          <ac:chgData name="Bassem Elhamy" userId="e73edd19-c280-464f-a539-ed7beacd2a73" providerId="ADAL" clId="{076BAD53-0E18-42DB-93B6-FA15A828FA88}" dt="2022-11-07T10:13:38.503" v="171" actId="1076"/>
          <ac:picMkLst>
            <pc:docMk/>
            <pc:sldMk cId="0" sldId="262"/>
            <ac:picMk id="25" creationId="{91240AB0-B9BD-4273-9B20-399B84998EB8}"/>
          </ac:picMkLst>
        </pc:picChg>
        <pc:picChg chg="mod">
          <ac:chgData name="Bassem Elhamy" userId="e73edd19-c280-464f-a539-ed7beacd2a73" providerId="ADAL" clId="{076BAD53-0E18-42DB-93B6-FA15A828FA88}" dt="2022-11-07T10:18:05.128" v="315" actId="1036"/>
          <ac:picMkLst>
            <pc:docMk/>
            <pc:sldMk cId="0" sldId="262"/>
            <ac:picMk id="26" creationId="{3A5D5E21-CBBB-448E-9BBA-63BEACE50EF8}"/>
          </ac:picMkLst>
        </pc:picChg>
      </pc:sldChg>
      <pc:sldChg chg="addSp delSp modSp new mod ord">
        <pc:chgData name="Bassem Elhamy" userId="e73edd19-c280-464f-a539-ed7beacd2a73" providerId="ADAL" clId="{076BAD53-0E18-42DB-93B6-FA15A828FA88}" dt="2022-11-08T12:38:00.507" v="414" actId="1076"/>
        <pc:sldMkLst>
          <pc:docMk/>
          <pc:sldMk cId="2050851408" sldId="301"/>
        </pc:sldMkLst>
        <pc:spChg chg="add mod">
          <ac:chgData name="Bassem Elhamy" userId="e73edd19-c280-464f-a539-ed7beacd2a73" providerId="ADAL" clId="{076BAD53-0E18-42DB-93B6-FA15A828FA88}" dt="2022-11-08T10:10:17.587" v="330"/>
          <ac:spMkLst>
            <pc:docMk/>
            <pc:sldMk cId="2050851408" sldId="301"/>
            <ac:spMk id="2" creationId="{379C74E3-520E-4CC9-814D-68C65F946DCA}"/>
          </ac:spMkLst>
        </pc:spChg>
        <pc:spChg chg="add mod">
          <ac:chgData name="Bassem Elhamy" userId="e73edd19-c280-464f-a539-ed7beacd2a73" providerId="ADAL" clId="{076BAD53-0E18-42DB-93B6-FA15A828FA88}" dt="2022-11-08T10:11:02.204" v="341" actId="1038"/>
          <ac:spMkLst>
            <pc:docMk/>
            <pc:sldMk cId="2050851408" sldId="301"/>
            <ac:spMk id="3" creationId="{42983795-EA4D-27AD-CB79-A9467A2BAC39}"/>
          </ac:spMkLst>
        </pc:spChg>
        <pc:spChg chg="add mod">
          <ac:chgData name="Bassem Elhamy" userId="e73edd19-c280-464f-a539-ed7beacd2a73" providerId="ADAL" clId="{076BAD53-0E18-42DB-93B6-FA15A828FA88}" dt="2022-11-08T12:37:45.791" v="408" actId="14100"/>
          <ac:spMkLst>
            <pc:docMk/>
            <pc:sldMk cId="2050851408" sldId="301"/>
            <ac:spMk id="20" creationId="{20AB0D67-DE0E-8637-FA0C-AC7844D6175F}"/>
          </ac:spMkLst>
        </pc:spChg>
        <pc:picChg chg="add mod">
          <ac:chgData name="Bassem Elhamy" userId="e73edd19-c280-464f-a539-ed7beacd2a73" providerId="ADAL" clId="{076BAD53-0E18-42DB-93B6-FA15A828FA88}" dt="2022-11-08T12:37:57.523" v="413" actId="1076"/>
          <ac:picMkLst>
            <pc:docMk/>
            <pc:sldMk cId="2050851408" sldId="301"/>
            <ac:picMk id="5" creationId="{26F0C564-5F55-C0AC-BF49-81A7A63ED7AD}"/>
          </ac:picMkLst>
        </pc:picChg>
        <pc:picChg chg="add mod">
          <ac:chgData name="Bassem Elhamy" userId="e73edd19-c280-464f-a539-ed7beacd2a73" providerId="ADAL" clId="{076BAD53-0E18-42DB-93B6-FA15A828FA88}" dt="2022-11-08T12:29:11.602" v="350" actId="1076"/>
          <ac:picMkLst>
            <pc:docMk/>
            <pc:sldMk cId="2050851408" sldId="301"/>
            <ac:picMk id="7" creationId="{F03C3C96-6021-1E94-F64F-F1BA8337CE33}"/>
          </ac:picMkLst>
        </pc:picChg>
        <pc:picChg chg="add del mod">
          <ac:chgData name="Bassem Elhamy" userId="e73edd19-c280-464f-a539-ed7beacd2a73" providerId="ADAL" clId="{076BAD53-0E18-42DB-93B6-FA15A828FA88}" dt="2022-11-08T12:29:22.857" v="352" actId="478"/>
          <ac:picMkLst>
            <pc:docMk/>
            <pc:sldMk cId="2050851408" sldId="301"/>
            <ac:picMk id="9" creationId="{2851D490-6C85-AFD3-6215-F8083509E37A}"/>
          </ac:picMkLst>
        </pc:picChg>
        <pc:picChg chg="add mod">
          <ac:chgData name="Bassem Elhamy" userId="e73edd19-c280-464f-a539-ed7beacd2a73" providerId="ADAL" clId="{076BAD53-0E18-42DB-93B6-FA15A828FA88}" dt="2022-11-08T12:37:56.212" v="412" actId="1076"/>
          <ac:picMkLst>
            <pc:docMk/>
            <pc:sldMk cId="2050851408" sldId="301"/>
            <ac:picMk id="11" creationId="{72A2B246-DB75-05B7-DD0C-F86F40B0E2B4}"/>
          </ac:picMkLst>
        </pc:picChg>
        <pc:picChg chg="add del mod">
          <ac:chgData name="Bassem Elhamy" userId="e73edd19-c280-464f-a539-ed7beacd2a73" providerId="ADAL" clId="{076BAD53-0E18-42DB-93B6-FA15A828FA88}" dt="2022-11-08T12:31:43.657" v="366" actId="478"/>
          <ac:picMkLst>
            <pc:docMk/>
            <pc:sldMk cId="2050851408" sldId="301"/>
            <ac:picMk id="13" creationId="{3DFFA7FF-83BD-E8D3-E898-D8210F0FECB5}"/>
          </ac:picMkLst>
        </pc:picChg>
        <pc:picChg chg="add del mod">
          <ac:chgData name="Bassem Elhamy" userId="e73edd19-c280-464f-a539-ed7beacd2a73" providerId="ADAL" clId="{076BAD53-0E18-42DB-93B6-FA15A828FA88}" dt="2022-11-08T12:31:43.059" v="365" actId="478"/>
          <ac:picMkLst>
            <pc:docMk/>
            <pc:sldMk cId="2050851408" sldId="301"/>
            <ac:picMk id="15" creationId="{993C26F6-7CF1-063E-1CD0-7B4D5A1984CD}"/>
          </ac:picMkLst>
        </pc:picChg>
        <pc:picChg chg="add mod">
          <ac:chgData name="Bassem Elhamy" userId="e73edd19-c280-464f-a539-ed7beacd2a73" providerId="ADAL" clId="{076BAD53-0E18-42DB-93B6-FA15A828FA88}" dt="2022-11-08T12:38:00.507" v="414" actId="1076"/>
          <ac:picMkLst>
            <pc:docMk/>
            <pc:sldMk cId="2050851408" sldId="301"/>
            <ac:picMk id="17" creationId="{3B741DC2-69B8-A474-2478-1924DB9284FC}"/>
          </ac:picMkLst>
        </pc:picChg>
        <pc:picChg chg="add mod">
          <ac:chgData name="Bassem Elhamy" userId="e73edd19-c280-464f-a539-ed7beacd2a73" providerId="ADAL" clId="{076BAD53-0E18-42DB-93B6-FA15A828FA88}" dt="2022-11-08T12:32:25.750" v="380" actId="1076"/>
          <ac:picMkLst>
            <pc:docMk/>
            <pc:sldMk cId="2050851408" sldId="301"/>
            <ac:picMk id="19" creationId="{DD666182-4993-7592-727E-957BE141C630}"/>
          </ac:picMkLst>
        </pc:picChg>
        <pc:picChg chg="add mod">
          <ac:chgData name="Bassem Elhamy" userId="e73edd19-c280-464f-a539-ed7beacd2a73" providerId="ADAL" clId="{076BAD53-0E18-42DB-93B6-FA15A828FA88}" dt="2022-11-08T12:37:50.574" v="410" actId="14100"/>
          <ac:picMkLst>
            <pc:docMk/>
            <pc:sldMk cId="2050851408" sldId="301"/>
            <ac:picMk id="22" creationId="{76799AB0-3471-B380-6E98-E71CF7A25706}"/>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2" name="Google Shape;172;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981169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0" name="Google Shape;330;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3" name="Google Shape;343;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2" name="Google Shape;362;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6" name="Google Shape;386;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2" name="Google Shape;412;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3" name="Google Shape;463;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p:cNvGrpSpPr/>
        <p:nvPr/>
      </p:nvGrpSpPr>
      <p:grpSpPr>
        <a:xfrm>
          <a:off x="0" y="0"/>
          <a:ext cx="0" cy="0"/>
          <a:chOff x="0" y="0"/>
          <a:chExt cx="0" cy="0"/>
        </a:xfrm>
      </p:grpSpPr>
      <p:sp>
        <p:nvSpPr>
          <p:cNvPr id="487" name="Google Shape;487;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8" name="Google Shape;488;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9" name="Google Shape;489;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t>17</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
        <p:cNvGrpSpPr/>
        <p:nvPr/>
      </p:nvGrpSpPr>
      <p:grpSpPr>
        <a:xfrm>
          <a:off x="0" y="0"/>
          <a:ext cx="0" cy="0"/>
          <a:chOff x="0" y="0"/>
          <a:chExt cx="0" cy="0"/>
        </a:xfrm>
      </p:grpSpPr>
      <p:sp>
        <p:nvSpPr>
          <p:cNvPr id="533" name="Google Shape;533;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4" name="Google Shape;534;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Google Shape;541;p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2" name="Google Shape;542;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8"/>
        <p:cNvGrpSpPr/>
        <p:nvPr/>
      </p:nvGrpSpPr>
      <p:grpSpPr>
        <a:xfrm>
          <a:off x="0" y="0"/>
          <a:ext cx="0" cy="0"/>
          <a:chOff x="0" y="0"/>
          <a:chExt cx="0" cy="0"/>
        </a:xfrm>
      </p:grpSpPr>
      <p:sp>
        <p:nvSpPr>
          <p:cNvPr id="559" name="Google Shape;559;p2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0" name="Google Shape;560;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2" name="Google Shape;172;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880200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3"/>
        <p:cNvGrpSpPr/>
        <p:nvPr/>
      </p:nvGrpSpPr>
      <p:grpSpPr>
        <a:xfrm>
          <a:off x="0" y="0"/>
          <a:ext cx="0" cy="0"/>
          <a:chOff x="0" y="0"/>
          <a:chExt cx="0" cy="0"/>
        </a:xfrm>
      </p:grpSpPr>
      <p:sp>
        <p:nvSpPr>
          <p:cNvPr id="574" name="Google Shape;574;p2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75" name="Google Shape;575;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3"/>
        <p:cNvGrpSpPr/>
        <p:nvPr/>
      </p:nvGrpSpPr>
      <p:grpSpPr>
        <a:xfrm>
          <a:off x="0" y="0"/>
          <a:ext cx="0" cy="0"/>
          <a:chOff x="0" y="0"/>
          <a:chExt cx="0" cy="0"/>
        </a:xfrm>
      </p:grpSpPr>
      <p:sp>
        <p:nvSpPr>
          <p:cNvPr id="584" name="Google Shape;584;p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5" name="Google Shape;585;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4"/>
        <p:cNvGrpSpPr/>
        <p:nvPr/>
      </p:nvGrpSpPr>
      <p:grpSpPr>
        <a:xfrm>
          <a:off x="0" y="0"/>
          <a:ext cx="0" cy="0"/>
          <a:chOff x="0" y="0"/>
          <a:chExt cx="0" cy="0"/>
        </a:xfrm>
      </p:grpSpPr>
      <p:sp>
        <p:nvSpPr>
          <p:cNvPr id="595" name="Google Shape;595;p2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96" name="Google Shape;596;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7"/>
        <p:cNvGrpSpPr/>
        <p:nvPr/>
      </p:nvGrpSpPr>
      <p:grpSpPr>
        <a:xfrm>
          <a:off x="0" y="0"/>
          <a:ext cx="0" cy="0"/>
          <a:chOff x="0" y="0"/>
          <a:chExt cx="0" cy="0"/>
        </a:xfrm>
      </p:grpSpPr>
      <p:sp>
        <p:nvSpPr>
          <p:cNvPr id="638" name="Google Shape;638;p3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39" name="Google Shape;639;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1"/>
        <p:cNvGrpSpPr/>
        <p:nvPr/>
      </p:nvGrpSpPr>
      <p:grpSpPr>
        <a:xfrm>
          <a:off x="0" y="0"/>
          <a:ext cx="0" cy="0"/>
          <a:chOff x="0" y="0"/>
          <a:chExt cx="0" cy="0"/>
        </a:xfrm>
      </p:grpSpPr>
      <p:sp>
        <p:nvSpPr>
          <p:cNvPr id="682" name="Google Shape;682;p3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83" name="Google Shape;683;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8"/>
        <p:cNvGrpSpPr/>
        <p:nvPr/>
      </p:nvGrpSpPr>
      <p:grpSpPr>
        <a:xfrm>
          <a:off x="0" y="0"/>
          <a:ext cx="0" cy="0"/>
          <a:chOff x="0" y="0"/>
          <a:chExt cx="0" cy="0"/>
        </a:xfrm>
      </p:grpSpPr>
      <p:sp>
        <p:nvSpPr>
          <p:cNvPr id="709" name="Google Shape;709;p3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10" name="Google Shape;710;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5" name="Google Shape;245;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284528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5" name="Google Shape;245;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457452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1" name="Google Shape;181;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0" name="Google Shape;190;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5" name="Google Shape;245;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9" name="Google Shape;259;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3" name="Google Shape;283;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9" name="Google Shape;299;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5" name="Google Shape;315;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About Us 1">
  <p:cSld name="About Us 1">
    <p:spTree>
      <p:nvGrpSpPr>
        <p:cNvPr id="1" name="Shape 36"/>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eam 1">
  <p:cSld name="Team 1">
    <p:spTree>
      <p:nvGrpSpPr>
        <p:cNvPr id="1" name="Shape 73"/>
        <p:cNvGrpSpPr/>
        <p:nvPr/>
      </p:nvGrpSpPr>
      <p:grpSpPr>
        <a:xfrm>
          <a:off x="0" y="0"/>
          <a:ext cx="0" cy="0"/>
          <a:chOff x="0" y="0"/>
          <a:chExt cx="0" cy="0"/>
        </a:xfrm>
      </p:grpSpPr>
      <p:sp>
        <p:nvSpPr>
          <p:cNvPr id="74" name="Google Shape;74;p17"/>
          <p:cNvSpPr/>
          <p:nvPr/>
        </p:nvSpPr>
        <p:spPr>
          <a:xfrm rot="10800000">
            <a:off x="-1" y="0"/>
            <a:ext cx="12192001" cy="6858000"/>
          </a:xfrm>
          <a:custGeom>
            <a:avLst/>
            <a:gdLst/>
            <a:ahLst/>
            <a:cxnLst/>
            <a:rect l="l" t="t" r="r" b="b"/>
            <a:pathLst>
              <a:path w="3585029" h="6858000" extrusionOk="0">
                <a:moveTo>
                  <a:pt x="2333173" y="0"/>
                </a:moveTo>
                <a:lnTo>
                  <a:pt x="3585029" y="0"/>
                </a:lnTo>
                <a:lnTo>
                  <a:pt x="1251856" y="6858000"/>
                </a:lnTo>
                <a:lnTo>
                  <a:pt x="0" y="6858000"/>
                </a:lnTo>
                <a:close/>
              </a:path>
            </a:pathLst>
          </a:custGeom>
          <a:gradFill>
            <a:gsLst>
              <a:gs pos="0">
                <a:schemeClr val="lt1"/>
              </a:gs>
              <a:gs pos="100000">
                <a:srgbClr val="D8E2F3"/>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5" name="Google Shape;75;p17"/>
          <p:cNvSpPr/>
          <p:nvPr/>
        </p:nvSpPr>
        <p:spPr>
          <a:xfrm>
            <a:off x="0" y="0"/>
            <a:ext cx="5896634" cy="6857999"/>
          </a:xfrm>
          <a:custGeom>
            <a:avLst/>
            <a:gdLst/>
            <a:ahLst/>
            <a:cxnLst/>
            <a:rect l="l" t="t" r="r" b="b"/>
            <a:pathLst>
              <a:path w="5896634" h="6857999" extrusionOk="0">
                <a:moveTo>
                  <a:pt x="0" y="0"/>
                </a:moveTo>
                <a:lnTo>
                  <a:pt x="3531045" y="0"/>
                </a:lnTo>
                <a:lnTo>
                  <a:pt x="5584000" y="2052956"/>
                </a:lnTo>
                <a:cubicBezTo>
                  <a:pt x="6000846" y="2469801"/>
                  <a:pt x="6000846" y="3145640"/>
                  <a:pt x="5584000" y="3562487"/>
                </a:cubicBezTo>
                <a:lnTo>
                  <a:pt x="2288488" y="6857999"/>
                </a:lnTo>
                <a:lnTo>
                  <a:pt x="0" y="6857999"/>
                </a:lnTo>
                <a:close/>
              </a:path>
            </a:pathLst>
          </a:custGeom>
          <a:gradFill>
            <a:gsLst>
              <a:gs pos="0">
                <a:schemeClr val="lt1"/>
              </a:gs>
              <a:gs pos="100000">
                <a:srgbClr val="D8E2F3"/>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eam 2">
  <p:cSld name="Team 2">
    <p:spTree>
      <p:nvGrpSpPr>
        <p:cNvPr id="1" name="Shape 76"/>
        <p:cNvGrpSpPr/>
        <p:nvPr/>
      </p:nvGrpSpPr>
      <p:grpSpPr>
        <a:xfrm>
          <a:off x="0" y="0"/>
          <a:ext cx="0" cy="0"/>
          <a:chOff x="0" y="0"/>
          <a:chExt cx="0" cy="0"/>
        </a:xfrm>
      </p:grpSpPr>
      <p:sp>
        <p:nvSpPr>
          <p:cNvPr id="77" name="Google Shape;77;p18"/>
          <p:cNvSpPr/>
          <p:nvPr/>
        </p:nvSpPr>
        <p:spPr>
          <a:xfrm rot="10800000">
            <a:off x="-1" y="0"/>
            <a:ext cx="12192001" cy="6858000"/>
          </a:xfrm>
          <a:custGeom>
            <a:avLst/>
            <a:gdLst/>
            <a:ahLst/>
            <a:cxnLst/>
            <a:rect l="l" t="t" r="r" b="b"/>
            <a:pathLst>
              <a:path w="3585029" h="6858000" extrusionOk="0">
                <a:moveTo>
                  <a:pt x="2333173" y="0"/>
                </a:moveTo>
                <a:lnTo>
                  <a:pt x="3585029" y="0"/>
                </a:lnTo>
                <a:lnTo>
                  <a:pt x="1251856" y="6858000"/>
                </a:lnTo>
                <a:lnTo>
                  <a:pt x="0" y="6858000"/>
                </a:lnTo>
                <a:close/>
              </a:path>
            </a:pathLst>
          </a:custGeom>
          <a:gradFill>
            <a:gsLst>
              <a:gs pos="0">
                <a:schemeClr val="lt1"/>
              </a:gs>
              <a:gs pos="100000">
                <a:srgbClr val="D8E2F3"/>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8" name="Google Shape;78;p18"/>
          <p:cNvSpPr/>
          <p:nvPr/>
        </p:nvSpPr>
        <p:spPr>
          <a:xfrm>
            <a:off x="0" y="0"/>
            <a:ext cx="5896634" cy="6857999"/>
          </a:xfrm>
          <a:custGeom>
            <a:avLst/>
            <a:gdLst/>
            <a:ahLst/>
            <a:cxnLst/>
            <a:rect l="l" t="t" r="r" b="b"/>
            <a:pathLst>
              <a:path w="5896634" h="6857999" extrusionOk="0">
                <a:moveTo>
                  <a:pt x="0" y="0"/>
                </a:moveTo>
                <a:lnTo>
                  <a:pt x="3531045" y="0"/>
                </a:lnTo>
                <a:lnTo>
                  <a:pt x="5584000" y="2052956"/>
                </a:lnTo>
                <a:cubicBezTo>
                  <a:pt x="6000846" y="2469801"/>
                  <a:pt x="6000846" y="3145640"/>
                  <a:pt x="5584000" y="3562487"/>
                </a:cubicBezTo>
                <a:lnTo>
                  <a:pt x="2288488" y="6857999"/>
                </a:lnTo>
                <a:lnTo>
                  <a:pt x="0" y="6857999"/>
                </a:lnTo>
                <a:close/>
              </a:path>
            </a:pathLst>
          </a:custGeom>
          <a:gradFill>
            <a:gsLst>
              <a:gs pos="0">
                <a:schemeClr val="lt1"/>
              </a:gs>
              <a:gs pos="100000">
                <a:srgbClr val="D8E2F3"/>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eam 3">
  <p:cSld name="Team 3">
    <p:spTree>
      <p:nvGrpSpPr>
        <p:cNvPr id="1" name="Shape 79"/>
        <p:cNvGrpSpPr/>
        <p:nvPr/>
      </p:nvGrpSpPr>
      <p:grpSpPr>
        <a:xfrm>
          <a:off x="0" y="0"/>
          <a:ext cx="0" cy="0"/>
          <a:chOff x="0" y="0"/>
          <a:chExt cx="0" cy="0"/>
        </a:xfrm>
      </p:grpSpPr>
      <p:grpSp>
        <p:nvGrpSpPr>
          <p:cNvPr id="80" name="Google Shape;80;p19"/>
          <p:cNvGrpSpPr/>
          <p:nvPr/>
        </p:nvGrpSpPr>
        <p:grpSpPr>
          <a:xfrm>
            <a:off x="-1" y="0"/>
            <a:ext cx="12192001" cy="6858000"/>
            <a:chOff x="-1" y="0"/>
            <a:chExt cx="12192001" cy="6858000"/>
          </a:xfrm>
        </p:grpSpPr>
        <p:sp>
          <p:nvSpPr>
            <p:cNvPr id="81" name="Google Shape;81;p19"/>
            <p:cNvSpPr/>
            <p:nvPr/>
          </p:nvSpPr>
          <p:spPr>
            <a:xfrm rot="10800000">
              <a:off x="-1" y="0"/>
              <a:ext cx="12192001" cy="6858000"/>
            </a:xfrm>
            <a:custGeom>
              <a:avLst/>
              <a:gdLst/>
              <a:ahLst/>
              <a:cxnLst/>
              <a:rect l="l" t="t" r="r" b="b"/>
              <a:pathLst>
                <a:path w="3585029" h="6858000" extrusionOk="0">
                  <a:moveTo>
                    <a:pt x="2333173" y="0"/>
                  </a:moveTo>
                  <a:lnTo>
                    <a:pt x="3585029" y="0"/>
                  </a:lnTo>
                  <a:lnTo>
                    <a:pt x="1251856" y="6858000"/>
                  </a:lnTo>
                  <a:lnTo>
                    <a:pt x="0" y="6858000"/>
                  </a:lnTo>
                  <a:close/>
                </a:path>
              </a:pathLst>
            </a:custGeom>
            <a:gradFill>
              <a:gsLst>
                <a:gs pos="0">
                  <a:schemeClr val="lt1"/>
                </a:gs>
                <a:gs pos="100000">
                  <a:srgbClr val="D8E2F3"/>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2" name="Google Shape;82;p19"/>
            <p:cNvSpPr/>
            <p:nvPr/>
          </p:nvSpPr>
          <p:spPr>
            <a:xfrm>
              <a:off x="0" y="0"/>
              <a:ext cx="5896634" cy="6857999"/>
            </a:xfrm>
            <a:custGeom>
              <a:avLst/>
              <a:gdLst/>
              <a:ahLst/>
              <a:cxnLst/>
              <a:rect l="l" t="t" r="r" b="b"/>
              <a:pathLst>
                <a:path w="5896634" h="6857999" extrusionOk="0">
                  <a:moveTo>
                    <a:pt x="0" y="0"/>
                  </a:moveTo>
                  <a:lnTo>
                    <a:pt x="3531045" y="0"/>
                  </a:lnTo>
                  <a:lnTo>
                    <a:pt x="5584000" y="2052956"/>
                  </a:lnTo>
                  <a:cubicBezTo>
                    <a:pt x="6000846" y="2469801"/>
                    <a:pt x="6000846" y="3145640"/>
                    <a:pt x="5584000" y="3562487"/>
                  </a:cubicBezTo>
                  <a:lnTo>
                    <a:pt x="2288488" y="6857999"/>
                  </a:lnTo>
                  <a:lnTo>
                    <a:pt x="0" y="6857999"/>
                  </a:lnTo>
                  <a:close/>
                </a:path>
              </a:pathLst>
            </a:custGeom>
            <a:gradFill>
              <a:gsLst>
                <a:gs pos="0">
                  <a:schemeClr val="lt1"/>
                </a:gs>
                <a:gs pos="100000">
                  <a:srgbClr val="D8E2F3"/>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eam 4">
  <p:cSld name="Team 4">
    <p:spTree>
      <p:nvGrpSpPr>
        <p:cNvPr id="1" name="Shape 83"/>
        <p:cNvGrpSpPr/>
        <p:nvPr/>
      </p:nvGrpSpPr>
      <p:grpSpPr>
        <a:xfrm>
          <a:off x="0" y="0"/>
          <a:ext cx="0" cy="0"/>
          <a:chOff x="0" y="0"/>
          <a:chExt cx="0" cy="0"/>
        </a:xfrm>
      </p:grpSpPr>
      <p:sp>
        <p:nvSpPr>
          <p:cNvPr id="84" name="Google Shape;84;p20"/>
          <p:cNvSpPr/>
          <p:nvPr/>
        </p:nvSpPr>
        <p:spPr>
          <a:xfrm rot="10800000">
            <a:off x="-1" y="0"/>
            <a:ext cx="12192001" cy="6858000"/>
          </a:xfrm>
          <a:custGeom>
            <a:avLst/>
            <a:gdLst/>
            <a:ahLst/>
            <a:cxnLst/>
            <a:rect l="l" t="t" r="r" b="b"/>
            <a:pathLst>
              <a:path w="3585029" h="6858000" extrusionOk="0">
                <a:moveTo>
                  <a:pt x="2333173" y="0"/>
                </a:moveTo>
                <a:lnTo>
                  <a:pt x="3585029" y="0"/>
                </a:lnTo>
                <a:lnTo>
                  <a:pt x="1251856" y="6858000"/>
                </a:lnTo>
                <a:lnTo>
                  <a:pt x="0" y="6858000"/>
                </a:lnTo>
                <a:close/>
              </a:path>
            </a:pathLst>
          </a:custGeom>
          <a:gradFill>
            <a:gsLst>
              <a:gs pos="0">
                <a:schemeClr val="lt1"/>
              </a:gs>
              <a:gs pos="100000">
                <a:srgbClr val="D8E2F3"/>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5" name="Google Shape;85;p20"/>
          <p:cNvSpPr/>
          <p:nvPr/>
        </p:nvSpPr>
        <p:spPr>
          <a:xfrm>
            <a:off x="0" y="0"/>
            <a:ext cx="5896634" cy="6857999"/>
          </a:xfrm>
          <a:custGeom>
            <a:avLst/>
            <a:gdLst/>
            <a:ahLst/>
            <a:cxnLst/>
            <a:rect l="l" t="t" r="r" b="b"/>
            <a:pathLst>
              <a:path w="5896634" h="6857999" extrusionOk="0">
                <a:moveTo>
                  <a:pt x="0" y="0"/>
                </a:moveTo>
                <a:lnTo>
                  <a:pt x="3531045" y="0"/>
                </a:lnTo>
                <a:lnTo>
                  <a:pt x="5584000" y="2052956"/>
                </a:lnTo>
                <a:cubicBezTo>
                  <a:pt x="6000846" y="2469801"/>
                  <a:pt x="6000846" y="3145640"/>
                  <a:pt x="5584000" y="3562487"/>
                </a:cubicBezTo>
                <a:lnTo>
                  <a:pt x="2288488" y="6857999"/>
                </a:lnTo>
                <a:lnTo>
                  <a:pt x="0" y="6857999"/>
                </a:lnTo>
                <a:close/>
              </a:path>
            </a:pathLst>
          </a:custGeom>
          <a:gradFill>
            <a:gsLst>
              <a:gs pos="0">
                <a:schemeClr val="lt1"/>
              </a:gs>
              <a:gs pos="100000">
                <a:srgbClr val="D8E2F3"/>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eam 5">
  <p:cSld name="Team 5">
    <p:spTree>
      <p:nvGrpSpPr>
        <p:cNvPr id="1" name="Shape 86"/>
        <p:cNvGrpSpPr/>
        <p:nvPr/>
      </p:nvGrpSpPr>
      <p:grpSpPr>
        <a:xfrm>
          <a:off x="0" y="0"/>
          <a:ext cx="0" cy="0"/>
          <a:chOff x="0" y="0"/>
          <a:chExt cx="0" cy="0"/>
        </a:xfrm>
      </p:grpSpPr>
      <p:grpSp>
        <p:nvGrpSpPr>
          <p:cNvPr id="87" name="Google Shape;87;p21"/>
          <p:cNvGrpSpPr/>
          <p:nvPr/>
        </p:nvGrpSpPr>
        <p:grpSpPr>
          <a:xfrm>
            <a:off x="0" y="0"/>
            <a:ext cx="12192001" cy="6858000"/>
            <a:chOff x="0" y="0"/>
            <a:chExt cx="12192001" cy="6858000"/>
          </a:xfrm>
        </p:grpSpPr>
        <p:sp>
          <p:nvSpPr>
            <p:cNvPr id="88" name="Google Shape;88;p21"/>
            <p:cNvSpPr/>
            <p:nvPr/>
          </p:nvSpPr>
          <p:spPr>
            <a:xfrm rot="10800000" flipH="1">
              <a:off x="0" y="0"/>
              <a:ext cx="12192001" cy="6858000"/>
            </a:xfrm>
            <a:custGeom>
              <a:avLst/>
              <a:gdLst/>
              <a:ahLst/>
              <a:cxnLst/>
              <a:rect l="l" t="t" r="r" b="b"/>
              <a:pathLst>
                <a:path w="3585029" h="6858000" extrusionOk="0">
                  <a:moveTo>
                    <a:pt x="2333173" y="0"/>
                  </a:moveTo>
                  <a:lnTo>
                    <a:pt x="3585029" y="0"/>
                  </a:lnTo>
                  <a:lnTo>
                    <a:pt x="1251856" y="6858000"/>
                  </a:lnTo>
                  <a:lnTo>
                    <a:pt x="0" y="6858000"/>
                  </a:lnTo>
                  <a:close/>
                </a:path>
              </a:pathLst>
            </a:custGeom>
            <a:gradFill>
              <a:gsLst>
                <a:gs pos="0">
                  <a:schemeClr val="lt1"/>
                </a:gs>
                <a:gs pos="100000">
                  <a:srgbClr val="D8E2F3"/>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9" name="Google Shape;89;p21"/>
            <p:cNvSpPr/>
            <p:nvPr/>
          </p:nvSpPr>
          <p:spPr>
            <a:xfrm flipH="1">
              <a:off x="6295367" y="0"/>
              <a:ext cx="5896634" cy="6857999"/>
            </a:xfrm>
            <a:custGeom>
              <a:avLst/>
              <a:gdLst/>
              <a:ahLst/>
              <a:cxnLst/>
              <a:rect l="l" t="t" r="r" b="b"/>
              <a:pathLst>
                <a:path w="5896634" h="6857999" extrusionOk="0">
                  <a:moveTo>
                    <a:pt x="0" y="0"/>
                  </a:moveTo>
                  <a:lnTo>
                    <a:pt x="3531045" y="0"/>
                  </a:lnTo>
                  <a:lnTo>
                    <a:pt x="5584000" y="2052956"/>
                  </a:lnTo>
                  <a:cubicBezTo>
                    <a:pt x="6000846" y="2469801"/>
                    <a:pt x="6000846" y="3145640"/>
                    <a:pt x="5584000" y="3562487"/>
                  </a:cubicBezTo>
                  <a:lnTo>
                    <a:pt x="2288488" y="6857999"/>
                  </a:lnTo>
                  <a:lnTo>
                    <a:pt x="0" y="6857999"/>
                  </a:lnTo>
                  <a:close/>
                </a:path>
              </a:pathLst>
            </a:custGeom>
            <a:gradFill>
              <a:gsLst>
                <a:gs pos="0">
                  <a:schemeClr val="lt1"/>
                </a:gs>
                <a:gs pos="100000">
                  <a:srgbClr val="D8E2F3"/>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eam 6">
  <p:cSld name="Team 6">
    <p:spTree>
      <p:nvGrpSpPr>
        <p:cNvPr id="1" name="Shape 90"/>
        <p:cNvGrpSpPr/>
        <p:nvPr/>
      </p:nvGrpSpPr>
      <p:grpSpPr>
        <a:xfrm>
          <a:off x="0" y="0"/>
          <a:ext cx="0" cy="0"/>
          <a:chOff x="0" y="0"/>
          <a:chExt cx="0" cy="0"/>
        </a:xfrm>
      </p:grpSpPr>
      <p:sp>
        <p:nvSpPr>
          <p:cNvPr id="91" name="Google Shape;91;p22"/>
          <p:cNvSpPr/>
          <p:nvPr/>
        </p:nvSpPr>
        <p:spPr>
          <a:xfrm>
            <a:off x="3810000" y="0"/>
            <a:ext cx="2997934" cy="6858000"/>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Portofolio 1">
  <p:cSld name="Portofolio 1">
    <p:spTree>
      <p:nvGrpSpPr>
        <p:cNvPr id="1" name="Shape 93"/>
        <p:cNvGrpSpPr/>
        <p:nvPr/>
      </p:nvGrpSpPr>
      <p:grpSpPr>
        <a:xfrm>
          <a:off x="0" y="0"/>
          <a:ext cx="0" cy="0"/>
          <a:chOff x="0" y="0"/>
          <a:chExt cx="0" cy="0"/>
        </a:xfrm>
      </p:grpSpPr>
      <p:sp>
        <p:nvSpPr>
          <p:cNvPr id="94" name="Google Shape;94;p24"/>
          <p:cNvSpPr/>
          <p:nvPr/>
        </p:nvSpPr>
        <p:spPr>
          <a:xfrm flipH="1">
            <a:off x="6295367" y="0"/>
            <a:ext cx="5896634" cy="6857999"/>
          </a:xfrm>
          <a:custGeom>
            <a:avLst/>
            <a:gdLst/>
            <a:ahLst/>
            <a:cxnLst/>
            <a:rect l="l" t="t" r="r" b="b"/>
            <a:pathLst>
              <a:path w="5896634" h="6857999" extrusionOk="0">
                <a:moveTo>
                  <a:pt x="0" y="0"/>
                </a:moveTo>
                <a:lnTo>
                  <a:pt x="3531045" y="0"/>
                </a:lnTo>
                <a:lnTo>
                  <a:pt x="5584000" y="2052956"/>
                </a:lnTo>
                <a:cubicBezTo>
                  <a:pt x="6000846" y="2469801"/>
                  <a:pt x="6000846" y="3145640"/>
                  <a:pt x="5584000" y="3562487"/>
                </a:cubicBezTo>
                <a:lnTo>
                  <a:pt x="2288488" y="6857999"/>
                </a:lnTo>
                <a:lnTo>
                  <a:pt x="0" y="6857999"/>
                </a:lnTo>
                <a:close/>
              </a:path>
            </a:pathLst>
          </a:custGeom>
          <a:gradFill>
            <a:gsLst>
              <a:gs pos="0">
                <a:schemeClr val="lt1"/>
              </a:gs>
              <a:gs pos="100000">
                <a:srgbClr val="D8E2F3"/>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Portofolio 2">
  <p:cSld name="Portofolio 2">
    <p:spTree>
      <p:nvGrpSpPr>
        <p:cNvPr id="1" name="Shape 95"/>
        <p:cNvGrpSpPr/>
        <p:nvPr/>
      </p:nvGrpSpPr>
      <p:grpSpPr>
        <a:xfrm>
          <a:off x="0" y="0"/>
          <a:ext cx="0" cy="0"/>
          <a:chOff x="0" y="0"/>
          <a:chExt cx="0" cy="0"/>
        </a:xfrm>
      </p:grpSpPr>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Portofolio 3">
  <p:cSld name="Portofolio 3">
    <p:spTree>
      <p:nvGrpSpPr>
        <p:cNvPr id="1" name="Shape 96"/>
        <p:cNvGrpSpPr/>
        <p:nvPr/>
      </p:nvGrpSpPr>
      <p:grpSpPr>
        <a:xfrm>
          <a:off x="0" y="0"/>
          <a:ext cx="0" cy="0"/>
          <a:chOff x="0" y="0"/>
          <a:chExt cx="0" cy="0"/>
        </a:xfrm>
      </p:grpSpPr>
      <p:sp>
        <p:nvSpPr>
          <p:cNvPr id="97" name="Google Shape;97;p26"/>
          <p:cNvSpPr/>
          <p:nvPr/>
        </p:nvSpPr>
        <p:spPr>
          <a:xfrm flipH="1">
            <a:off x="6295367" y="0"/>
            <a:ext cx="5896634" cy="6857999"/>
          </a:xfrm>
          <a:custGeom>
            <a:avLst/>
            <a:gdLst/>
            <a:ahLst/>
            <a:cxnLst/>
            <a:rect l="l" t="t" r="r" b="b"/>
            <a:pathLst>
              <a:path w="5896634" h="6857999" extrusionOk="0">
                <a:moveTo>
                  <a:pt x="0" y="0"/>
                </a:moveTo>
                <a:lnTo>
                  <a:pt x="3531045" y="0"/>
                </a:lnTo>
                <a:lnTo>
                  <a:pt x="5584000" y="2052956"/>
                </a:lnTo>
                <a:cubicBezTo>
                  <a:pt x="6000846" y="2469801"/>
                  <a:pt x="6000846" y="3145640"/>
                  <a:pt x="5584000" y="3562487"/>
                </a:cubicBezTo>
                <a:lnTo>
                  <a:pt x="2288488" y="6857999"/>
                </a:lnTo>
                <a:lnTo>
                  <a:pt x="0" y="6857999"/>
                </a:lnTo>
                <a:close/>
              </a:path>
            </a:pathLst>
          </a:custGeom>
          <a:gradFill>
            <a:gsLst>
              <a:gs pos="0">
                <a:schemeClr val="lt1"/>
              </a:gs>
              <a:gs pos="100000">
                <a:srgbClr val="D8E2F3"/>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tudy Case 1">
  <p:cSld name="Study Case 1">
    <p:spTree>
      <p:nvGrpSpPr>
        <p:cNvPr id="1" name="Shape 98"/>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About us 2">
  <p:cSld name="About us 2">
    <p:spTree>
      <p:nvGrpSpPr>
        <p:cNvPr id="1" name="Shape 37"/>
        <p:cNvGrpSpPr/>
        <p:nvPr/>
      </p:nvGrpSpPr>
      <p:grpSpPr>
        <a:xfrm>
          <a:off x="0" y="0"/>
          <a:ext cx="0" cy="0"/>
          <a:chOff x="0" y="0"/>
          <a:chExt cx="0" cy="0"/>
        </a:xfrm>
      </p:grpSpPr>
      <p:sp>
        <p:nvSpPr>
          <p:cNvPr id="38" name="Google Shape;38;p7"/>
          <p:cNvSpPr/>
          <p:nvPr/>
        </p:nvSpPr>
        <p:spPr>
          <a:xfrm>
            <a:off x="0" y="0"/>
            <a:ext cx="3619500" cy="6858000"/>
          </a:xfrm>
          <a:custGeom>
            <a:avLst/>
            <a:gdLst/>
            <a:ahLst/>
            <a:cxnLst/>
            <a:rect l="l" t="t" r="r" b="b"/>
            <a:pathLst>
              <a:path w="3619500" h="6858000" extrusionOk="0">
                <a:moveTo>
                  <a:pt x="0" y="0"/>
                </a:moveTo>
                <a:lnTo>
                  <a:pt x="370660" y="0"/>
                </a:lnTo>
                <a:lnTo>
                  <a:pt x="3619500" y="6858000"/>
                </a:lnTo>
                <a:lnTo>
                  <a:pt x="0" y="6858000"/>
                </a:lnTo>
                <a:close/>
              </a:path>
            </a:pathLst>
          </a:custGeom>
          <a:gradFill>
            <a:gsLst>
              <a:gs pos="0">
                <a:srgbClr val="C93D94"/>
              </a:gs>
              <a:gs pos="84000">
                <a:srgbClr val="0E36B3"/>
              </a:gs>
              <a:gs pos="100000">
                <a:srgbClr val="0E36B3"/>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tudy Case 2">
  <p:cSld name="Study Case 2">
    <p:spTree>
      <p:nvGrpSpPr>
        <p:cNvPr id="1" name="Shape 99"/>
        <p:cNvGrpSpPr/>
        <p:nvPr/>
      </p:nvGrpSpPr>
      <p:grpSpPr>
        <a:xfrm>
          <a:off x="0" y="0"/>
          <a:ext cx="0" cy="0"/>
          <a:chOff x="0" y="0"/>
          <a:chExt cx="0" cy="0"/>
        </a:xfrm>
      </p:grpSpPr>
      <p:sp>
        <p:nvSpPr>
          <p:cNvPr id="100" name="Google Shape;100;p28"/>
          <p:cNvSpPr/>
          <p:nvPr/>
        </p:nvSpPr>
        <p:spPr>
          <a:xfrm>
            <a:off x="0" y="0"/>
            <a:ext cx="5896634" cy="6857999"/>
          </a:xfrm>
          <a:custGeom>
            <a:avLst/>
            <a:gdLst/>
            <a:ahLst/>
            <a:cxnLst/>
            <a:rect l="l" t="t" r="r" b="b"/>
            <a:pathLst>
              <a:path w="5896634" h="6857999" extrusionOk="0">
                <a:moveTo>
                  <a:pt x="0" y="0"/>
                </a:moveTo>
                <a:lnTo>
                  <a:pt x="3531045" y="0"/>
                </a:lnTo>
                <a:lnTo>
                  <a:pt x="5584000" y="2052956"/>
                </a:lnTo>
                <a:cubicBezTo>
                  <a:pt x="6000846" y="2469801"/>
                  <a:pt x="6000846" y="3145640"/>
                  <a:pt x="5584000" y="3562487"/>
                </a:cubicBezTo>
                <a:lnTo>
                  <a:pt x="2288488" y="6857999"/>
                </a:lnTo>
                <a:lnTo>
                  <a:pt x="0" y="6857999"/>
                </a:lnTo>
                <a:close/>
              </a:path>
            </a:pathLst>
          </a:custGeom>
          <a:gradFill>
            <a:gsLst>
              <a:gs pos="0">
                <a:schemeClr val="lt1"/>
              </a:gs>
              <a:gs pos="100000">
                <a:srgbClr val="D8E2F3">
                  <a:alpha val="0"/>
                </a:srgbClr>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Mockup 1">
  <p:cSld name="Mockup 1">
    <p:spTree>
      <p:nvGrpSpPr>
        <p:cNvPr id="1" name="Shape 101"/>
        <p:cNvGrpSpPr/>
        <p:nvPr/>
      </p:nvGrpSpPr>
      <p:grpSpPr>
        <a:xfrm>
          <a:off x="0" y="0"/>
          <a:ext cx="0" cy="0"/>
          <a:chOff x="0" y="0"/>
          <a:chExt cx="0" cy="0"/>
        </a:xfrm>
      </p:grpSpPr>
      <p:grpSp>
        <p:nvGrpSpPr>
          <p:cNvPr id="102" name="Google Shape;102;p29"/>
          <p:cNvGrpSpPr/>
          <p:nvPr/>
        </p:nvGrpSpPr>
        <p:grpSpPr>
          <a:xfrm flipH="1">
            <a:off x="0" y="0"/>
            <a:ext cx="12192001" cy="6858000"/>
            <a:chOff x="-1" y="0"/>
            <a:chExt cx="12192001" cy="6858000"/>
          </a:xfrm>
        </p:grpSpPr>
        <p:sp>
          <p:nvSpPr>
            <p:cNvPr id="103" name="Google Shape;103;p29"/>
            <p:cNvSpPr/>
            <p:nvPr/>
          </p:nvSpPr>
          <p:spPr>
            <a:xfrm>
              <a:off x="0" y="0"/>
              <a:ext cx="5896634" cy="6857999"/>
            </a:xfrm>
            <a:custGeom>
              <a:avLst/>
              <a:gdLst/>
              <a:ahLst/>
              <a:cxnLst/>
              <a:rect l="l" t="t" r="r" b="b"/>
              <a:pathLst>
                <a:path w="5896634" h="6857999" extrusionOk="0">
                  <a:moveTo>
                    <a:pt x="0" y="0"/>
                  </a:moveTo>
                  <a:lnTo>
                    <a:pt x="3531045" y="0"/>
                  </a:lnTo>
                  <a:lnTo>
                    <a:pt x="5584000" y="2052956"/>
                  </a:lnTo>
                  <a:cubicBezTo>
                    <a:pt x="6000846" y="2469801"/>
                    <a:pt x="6000846" y="3145640"/>
                    <a:pt x="5584000" y="3562487"/>
                  </a:cubicBezTo>
                  <a:lnTo>
                    <a:pt x="2288488" y="6857999"/>
                  </a:lnTo>
                  <a:lnTo>
                    <a:pt x="0" y="6857999"/>
                  </a:lnTo>
                  <a:close/>
                </a:path>
              </a:pathLst>
            </a:custGeom>
            <a:gradFill>
              <a:gsLst>
                <a:gs pos="0">
                  <a:schemeClr val="lt1"/>
                </a:gs>
                <a:gs pos="100000">
                  <a:srgbClr val="D8E2F3"/>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4" name="Google Shape;104;p29"/>
            <p:cNvSpPr/>
            <p:nvPr/>
          </p:nvSpPr>
          <p:spPr>
            <a:xfrm rot="10800000">
              <a:off x="-1" y="0"/>
              <a:ext cx="12192001" cy="6858000"/>
            </a:xfrm>
            <a:custGeom>
              <a:avLst/>
              <a:gdLst/>
              <a:ahLst/>
              <a:cxnLst/>
              <a:rect l="l" t="t" r="r" b="b"/>
              <a:pathLst>
                <a:path w="3585029" h="6858000" extrusionOk="0">
                  <a:moveTo>
                    <a:pt x="2333173" y="0"/>
                  </a:moveTo>
                  <a:lnTo>
                    <a:pt x="3585029" y="0"/>
                  </a:lnTo>
                  <a:lnTo>
                    <a:pt x="1251856" y="6858000"/>
                  </a:lnTo>
                  <a:lnTo>
                    <a:pt x="0" y="6858000"/>
                  </a:lnTo>
                  <a:close/>
                </a:path>
              </a:pathLst>
            </a:custGeom>
            <a:gradFill>
              <a:gsLst>
                <a:gs pos="0">
                  <a:schemeClr val="lt1"/>
                </a:gs>
                <a:gs pos="100000">
                  <a:srgbClr val="D8E2F3"/>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105" name="Google Shape;105;p29"/>
          <p:cNvSpPr/>
          <p:nvPr/>
        </p:nvSpPr>
        <p:spPr>
          <a:xfrm rot="5400000">
            <a:off x="3819943" y="1449683"/>
            <a:ext cx="1546190" cy="6409522"/>
          </a:xfrm>
          <a:prstGeom prst="roundRect">
            <a:avLst>
              <a:gd name="adj" fmla="val 6889"/>
            </a:avLst>
          </a:prstGeom>
          <a:solidFill>
            <a:schemeClr val="lt1"/>
          </a:solidFill>
          <a:ln>
            <a:noFill/>
          </a:ln>
          <a:effectLst>
            <a:outerShdw blurRad="254000" sx="102000" sy="102000" algn="ctr" rotWithShape="0">
              <a:srgbClr val="000000">
                <a:alpha val="15686"/>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950" b="1">
              <a:solidFill>
                <a:schemeClr val="dk1"/>
              </a:solidFill>
              <a:latin typeface="Poppins SemiBold"/>
              <a:ea typeface="Poppins SemiBold"/>
              <a:cs typeface="Poppins SemiBold"/>
              <a:sym typeface="Poppins SemiBold"/>
            </a:endParaRPr>
          </a:p>
        </p:txBody>
      </p:sp>
      <p:sp>
        <p:nvSpPr>
          <p:cNvPr id="106" name="Google Shape;106;p29"/>
          <p:cNvSpPr/>
          <p:nvPr/>
        </p:nvSpPr>
        <p:spPr>
          <a:xfrm>
            <a:off x="6328526" y="1682021"/>
            <a:ext cx="4909318" cy="4909316"/>
          </a:xfrm>
          <a:prstGeom prst="ellipse">
            <a:avLst/>
          </a:prstGeom>
          <a:gradFill>
            <a:gsLst>
              <a:gs pos="0">
                <a:srgbClr val="C93D94"/>
              </a:gs>
              <a:gs pos="84000">
                <a:srgbClr val="0E36B3"/>
              </a:gs>
              <a:gs pos="100000">
                <a:srgbClr val="0E36B3"/>
              </a:gs>
            </a:gsLst>
            <a:lin ang="66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110"/>
        <p:cNvGrpSpPr/>
        <p:nvPr/>
      </p:nvGrpSpPr>
      <p:grpSpPr>
        <a:xfrm>
          <a:off x="0" y="0"/>
          <a:ext cx="0" cy="0"/>
          <a:chOff x="0" y="0"/>
          <a:chExt cx="0" cy="0"/>
        </a:xfrm>
      </p:grpSpPr>
      <p:grpSp>
        <p:nvGrpSpPr>
          <p:cNvPr id="111" name="Google Shape;111;p32"/>
          <p:cNvGrpSpPr/>
          <p:nvPr/>
        </p:nvGrpSpPr>
        <p:grpSpPr>
          <a:xfrm flipH="1">
            <a:off x="0" y="0"/>
            <a:ext cx="12192001" cy="6858000"/>
            <a:chOff x="-1" y="0"/>
            <a:chExt cx="12192001" cy="6858000"/>
          </a:xfrm>
        </p:grpSpPr>
        <p:sp>
          <p:nvSpPr>
            <p:cNvPr id="112" name="Google Shape;112;p32"/>
            <p:cNvSpPr/>
            <p:nvPr/>
          </p:nvSpPr>
          <p:spPr>
            <a:xfrm>
              <a:off x="0" y="0"/>
              <a:ext cx="5896634" cy="6857999"/>
            </a:xfrm>
            <a:custGeom>
              <a:avLst/>
              <a:gdLst/>
              <a:ahLst/>
              <a:cxnLst/>
              <a:rect l="l" t="t" r="r" b="b"/>
              <a:pathLst>
                <a:path w="5896634" h="6857999" extrusionOk="0">
                  <a:moveTo>
                    <a:pt x="0" y="0"/>
                  </a:moveTo>
                  <a:lnTo>
                    <a:pt x="3531045" y="0"/>
                  </a:lnTo>
                  <a:lnTo>
                    <a:pt x="5584000" y="2052956"/>
                  </a:lnTo>
                  <a:cubicBezTo>
                    <a:pt x="6000846" y="2469801"/>
                    <a:pt x="6000846" y="3145640"/>
                    <a:pt x="5584000" y="3562487"/>
                  </a:cubicBezTo>
                  <a:lnTo>
                    <a:pt x="2288488" y="6857999"/>
                  </a:lnTo>
                  <a:lnTo>
                    <a:pt x="0" y="6857999"/>
                  </a:lnTo>
                  <a:close/>
                </a:path>
              </a:pathLst>
            </a:custGeom>
            <a:gradFill>
              <a:gsLst>
                <a:gs pos="0">
                  <a:schemeClr val="lt1"/>
                </a:gs>
                <a:gs pos="100000">
                  <a:srgbClr val="D8E2F3"/>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3" name="Google Shape;113;p32"/>
            <p:cNvSpPr/>
            <p:nvPr/>
          </p:nvSpPr>
          <p:spPr>
            <a:xfrm rot="10800000">
              <a:off x="-1" y="0"/>
              <a:ext cx="12192001" cy="6858000"/>
            </a:xfrm>
            <a:custGeom>
              <a:avLst/>
              <a:gdLst/>
              <a:ahLst/>
              <a:cxnLst/>
              <a:rect l="l" t="t" r="r" b="b"/>
              <a:pathLst>
                <a:path w="3585029" h="6858000" extrusionOk="0">
                  <a:moveTo>
                    <a:pt x="2333173" y="0"/>
                  </a:moveTo>
                  <a:lnTo>
                    <a:pt x="3585029" y="0"/>
                  </a:lnTo>
                  <a:lnTo>
                    <a:pt x="1251856" y="6858000"/>
                  </a:lnTo>
                  <a:lnTo>
                    <a:pt x="0" y="6858000"/>
                  </a:lnTo>
                  <a:close/>
                </a:path>
              </a:pathLst>
            </a:custGeom>
            <a:gradFill>
              <a:gsLst>
                <a:gs pos="0">
                  <a:schemeClr val="lt1"/>
                </a:gs>
                <a:gs pos="100000">
                  <a:srgbClr val="D8E2F3"/>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ontact Us">
  <p:cSld name="Contact Us">
    <p:spTree>
      <p:nvGrpSpPr>
        <p:cNvPr id="1" name="Shape 114"/>
        <p:cNvGrpSpPr/>
        <p:nvPr/>
      </p:nvGrpSpPr>
      <p:grpSpPr>
        <a:xfrm>
          <a:off x="0" y="0"/>
          <a:ext cx="0" cy="0"/>
          <a:chOff x="0" y="0"/>
          <a:chExt cx="0" cy="0"/>
        </a:xfrm>
      </p:grpSpPr>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Ending Slide 3">
  <p:cSld name="Ending Slide 3">
    <p:spTree>
      <p:nvGrpSpPr>
        <p:cNvPr id="1" name="Shape 129"/>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About Us 3">
  <p:cSld name="About Us 3">
    <p:spTree>
      <p:nvGrpSpPr>
        <p:cNvPr id="1" name="Shape 39"/>
        <p:cNvGrpSpPr/>
        <p:nvPr/>
      </p:nvGrpSpPr>
      <p:grpSpPr>
        <a:xfrm>
          <a:off x="0" y="0"/>
          <a:ext cx="0" cy="0"/>
          <a:chOff x="0" y="0"/>
          <a:chExt cx="0" cy="0"/>
        </a:xfrm>
      </p:grpSpPr>
      <p:sp>
        <p:nvSpPr>
          <p:cNvPr id="40" name="Google Shape;40;p8"/>
          <p:cNvSpPr/>
          <p:nvPr/>
        </p:nvSpPr>
        <p:spPr>
          <a:xfrm rot="10800000">
            <a:off x="-1" y="0"/>
            <a:ext cx="12192001" cy="6858000"/>
          </a:xfrm>
          <a:custGeom>
            <a:avLst/>
            <a:gdLst/>
            <a:ahLst/>
            <a:cxnLst/>
            <a:rect l="l" t="t" r="r" b="b"/>
            <a:pathLst>
              <a:path w="3585029" h="6858000" extrusionOk="0">
                <a:moveTo>
                  <a:pt x="2333173" y="0"/>
                </a:moveTo>
                <a:lnTo>
                  <a:pt x="3585029" y="0"/>
                </a:lnTo>
                <a:lnTo>
                  <a:pt x="1251856" y="6858000"/>
                </a:lnTo>
                <a:lnTo>
                  <a:pt x="0" y="6858000"/>
                </a:lnTo>
                <a:close/>
              </a:path>
            </a:pathLst>
          </a:custGeom>
          <a:gradFill>
            <a:gsLst>
              <a:gs pos="0">
                <a:schemeClr val="lt1"/>
              </a:gs>
              <a:gs pos="100000">
                <a:srgbClr val="D8E2F3"/>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1" name="Google Shape;41;p8"/>
          <p:cNvSpPr/>
          <p:nvPr/>
        </p:nvSpPr>
        <p:spPr>
          <a:xfrm>
            <a:off x="0" y="0"/>
            <a:ext cx="5896634" cy="6857999"/>
          </a:xfrm>
          <a:custGeom>
            <a:avLst/>
            <a:gdLst/>
            <a:ahLst/>
            <a:cxnLst/>
            <a:rect l="l" t="t" r="r" b="b"/>
            <a:pathLst>
              <a:path w="5896634" h="6857999" extrusionOk="0">
                <a:moveTo>
                  <a:pt x="0" y="0"/>
                </a:moveTo>
                <a:lnTo>
                  <a:pt x="3531045" y="0"/>
                </a:lnTo>
                <a:lnTo>
                  <a:pt x="5584000" y="2052956"/>
                </a:lnTo>
                <a:cubicBezTo>
                  <a:pt x="6000846" y="2469801"/>
                  <a:pt x="6000846" y="3145640"/>
                  <a:pt x="5584000" y="3562487"/>
                </a:cubicBezTo>
                <a:lnTo>
                  <a:pt x="2288488" y="6857999"/>
                </a:lnTo>
                <a:lnTo>
                  <a:pt x="0" y="6857999"/>
                </a:lnTo>
                <a:close/>
              </a:path>
            </a:pathLst>
          </a:custGeom>
          <a:gradFill>
            <a:gsLst>
              <a:gs pos="0">
                <a:schemeClr val="lt1"/>
              </a:gs>
              <a:gs pos="100000">
                <a:srgbClr val="D8E2F3"/>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rvice 1">
  <p:cSld name="Service 1">
    <p:spTree>
      <p:nvGrpSpPr>
        <p:cNvPr id="1" name="Shape 48"/>
        <p:cNvGrpSpPr/>
        <p:nvPr/>
      </p:nvGrpSpPr>
      <p:grpSpPr>
        <a:xfrm>
          <a:off x="0" y="0"/>
          <a:ext cx="0" cy="0"/>
          <a:chOff x="0" y="0"/>
          <a:chExt cx="0" cy="0"/>
        </a:xfrm>
      </p:grpSpPr>
      <p:sp>
        <p:nvSpPr>
          <p:cNvPr id="49" name="Google Shape;49;p11"/>
          <p:cNvSpPr/>
          <p:nvPr/>
        </p:nvSpPr>
        <p:spPr>
          <a:xfrm rot="10800000">
            <a:off x="-1" y="0"/>
            <a:ext cx="12192001" cy="6858000"/>
          </a:xfrm>
          <a:custGeom>
            <a:avLst/>
            <a:gdLst/>
            <a:ahLst/>
            <a:cxnLst/>
            <a:rect l="l" t="t" r="r" b="b"/>
            <a:pathLst>
              <a:path w="3585029" h="6858000" extrusionOk="0">
                <a:moveTo>
                  <a:pt x="2333173" y="0"/>
                </a:moveTo>
                <a:lnTo>
                  <a:pt x="3585029" y="0"/>
                </a:lnTo>
                <a:lnTo>
                  <a:pt x="1251856" y="6858000"/>
                </a:lnTo>
                <a:lnTo>
                  <a:pt x="0" y="6858000"/>
                </a:lnTo>
                <a:close/>
              </a:path>
            </a:pathLst>
          </a:custGeom>
          <a:gradFill>
            <a:gsLst>
              <a:gs pos="0">
                <a:schemeClr val="lt1"/>
              </a:gs>
              <a:gs pos="100000">
                <a:srgbClr val="D8E2F3"/>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0" name="Google Shape;50;p11"/>
          <p:cNvSpPr/>
          <p:nvPr/>
        </p:nvSpPr>
        <p:spPr>
          <a:xfrm>
            <a:off x="0" y="0"/>
            <a:ext cx="5896634" cy="6857999"/>
          </a:xfrm>
          <a:custGeom>
            <a:avLst/>
            <a:gdLst/>
            <a:ahLst/>
            <a:cxnLst/>
            <a:rect l="l" t="t" r="r" b="b"/>
            <a:pathLst>
              <a:path w="5896634" h="6857999" extrusionOk="0">
                <a:moveTo>
                  <a:pt x="0" y="0"/>
                </a:moveTo>
                <a:lnTo>
                  <a:pt x="3531045" y="0"/>
                </a:lnTo>
                <a:lnTo>
                  <a:pt x="5584000" y="2052956"/>
                </a:lnTo>
                <a:cubicBezTo>
                  <a:pt x="6000846" y="2469801"/>
                  <a:pt x="6000846" y="3145640"/>
                  <a:pt x="5584000" y="3562487"/>
                </a:cubicBezTo>
                <a:lnTo>
                  <a:pt x="2288488" y="6857999"/>
                </a:lnTo>
                <a:lnTo>
                  <a:pt x="0" y="6857999"/>
                </a:lnTo>
                <a:close/>
              </a:path>
            </a:pathLst>
          </a:custGeom>
          <a:gradFill>
            <a:gsLst>
              <a:gs pos="0">
                <a:schemeClr val="lt1"/>
              </a:gs>
              <a:gs pos="100000">
                <a:srgbClr val="D8E2F3"/>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rvice 2">
  <p:cSld name="Service 2">
    <p:spTree>
      <p:nvGrpSpPr>
        <p:cNvPr id="1" name="Shape 51"/>
        <p:cNvGrpSpPr/>
        <p:nvPr/>
      </p:nvGrpSpPr>
      <p:grpSpPr>
        <a:xfrm>
          <a:off x="0" y="0"/>
          <a:ext cx="0" cy="0"/>
          <a:chOff x="0" y="0"/>
          <a:chExt cx="0" cy="0"/>
        </a:xfrm>
      </p:grpSpPr>
      <p:sp>
        <p:nvSpPr>
          <p:cNvPr id="52" name="Google Shape;52;p12"/>
          <p:cNvSpPr/>
          <p:nvPr/>
        </p:nvSpPr>
        <p:spPr>
          <a:xfrm>
            <a:off x="0" y="0"/>
            <a:ext cx="5896634" cy="6857999"/>
          </a:xfrm>
          <a:custGeom>
            <a:avLst/>
            <a:gdLst/>
            <a:ahLst/>
            <a:cxnLst/>
            <a:rect l="l" t="t" r="r" b="b"/>
            <a:pathLst>
              <a:path w="5896634" h="6857999" extrusionOk="0">
                <a:moveTo>
                  <a:pt x="0" y="0"/>
                </a:moveTo>
                <a:lnTo>
                  <a:pt x="3531045" y="0"/>
                </a:lnTo>
                <a:lnTo>
                  <a:pt x="5584000" y="2052956"/>
                </a:lnTo>
                <a:cubicBezTo>
                  <a:pt x="6000846" y="2469801"/>
                  <a:pt x="6000846" y="3145640"/>
                  <a:pt x="5584000" y="3562487"/>
                </a:cubicBezTo>
                <a:lnTo>
                  <a:pt x="2288488" y="6857999"/>
                </a:lnTo>
                <a:lnTo>
                  <a:pt x="0" y="6857999"/>
                </a:lnTo>
                <a:close/>
              </a:path>
            </a:pathLst>
          </a:custGeom>
          <a:gradFill>
            <a:gsLst>
              <a:gs pos="0">
                <a:schemeClr val="lt1"/>
              </a:gs>
              <a:gs pos="100000">
                <a:srgbClr val="D8E2F3"/>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3" name="Google Shape;53;p12"/>
          <p:cNvSpPr/>
          <p:nvPr/>
        </p:nvSpPr>
        <p:spPr>
          <a:xfrm rot="10800000">
            <a:off x="-1" y="0"/>
            <a:ext cx="12192001" cy="6858000"/>
          </a:xfrm>
          <a:custGeom>
            <a:avLst/>
            <a:gdLst/>
            <a:ahLst/>
            <a:cxnLst/>
            <a:rect l="l" t="t" r="r" b="b"/>
            <a:pathLst>
              <a:path w="3585029" h="6858000" extrusionOk="0">
                <a:moveTo>
                  <a:pt x="2333173" y="0"/>
                </a:moveTo>
                <a:lnTo>
                  <a:pt x="3585029" y="0"/>
                </a:lnTo>
                <a:lnTo>
                  <a:pt x="1251856" y="6858000"/>
                </a:lnTo>
                <a:lnTo>
                  <a:pt x="0" y="6858000"/>
                </a:lnTo>
                <a:close/>
              </a:path>
            </a:pathLst>
          </a:custGeom>
          <a:gradFill>
            <a:gsLst>
              <a:gs pos="0">
                <a:schemeClr val="lt1"/>
              </a:gs>
              <a:gs pos="100000">
                <a:srgbClr val="D8E2F3"/>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rvice 3">
  <p:cSld name="Service 3">
    <p:spTree>
      <p:nvGrpSpPr>
        <p:cNvPr id="1" name="Shape 54"/>
        <p:cNvGrpSpPr/>
        <p:nvPr/>
      </p:nvGrpSpPr>
      <p:grpSpPr>
        <a:xfrm>
          <a:off x="0" y="0"/>
          <a:ext cx="0" cy="0"/>
          <a:chOff x="0" y="0"/>
          <a:chExt cx="0" cy="0"/>
        </a:xfrm>
      </p:grpSpPr>
      <p:sp>
        <p:nvSpPr>
          <p:cNvPr id="55" name="Google Shape;55;p13"/>
          <p:cNvSpPr/>
          <p:nvPr/>
        </p:nvSpPr>
        <p:spPr>
          <a:xfrm rot="10800000">
            <a:off x="-1" y="0"/>
            <a:ext cx="12192001" cy="6858000"/>
          </a:xfrm>
          <a:custGeom>
            <a:avLst/>
            <a:gdLst/>
            <a:ahLst/>
            <a:cxnLst/>
            <a:rect l="l" t="t" r="r" b="b"/>
            <a:pathLst>
              <a:path w="3585029" h="6858000" extrusionOk="0">
                <a:moveTo>
                  <a:pt x="2333173" y="0"/>
                </a:moveTo>
                <a:lnTo>
                  <a:pt x="3585029" y="0"/>
                </a:lnTo>
                <a:lnTo>
                  <a:pt x="1251856" y="6858000"/>
                </a:lnTo>
                <a:lnTo>
                  <a:pt x="0" y="6858000"/>
                </a:lnTo>
                <a:close/>
              </a:path>
            </a:pathLst>
          </a:custGeom>
          <a:gradFill>
            <a:gsLst>
              <a:gs pos="0">
                <a:schemeClr val="lt1"/>
              </a:gs>
              <a:gs pos="100000">
                <a:srgbClr val="D8E2F3"/>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6" name="Google Shape;56;p13"/>
          <p:cNvSpPr/>
          <p:nvPr/>
        </p:nvSpPr>
        <p:spPr>
          <a:xfrm>
            <a:off x="0" y="0"/>
            <a:ext cx="5896634" cy="6857999"/>
          </a:xfrm>
          <a:custGeom>
            <a:avLst/>
            <a:gdLst/>
            <a:ahLst/>
            <a:cxnLst/>
            <a:rect l="l" t="t" r="r" b="b"/>
            <a:pathLst>
              <a:path w="5896634" h="6857999" extrusionOk="0">
                <a:moveTo>
                  <a:pt x="0" y="0"/>
                </a:moveTo>
                <a:lnTo>
                  <a:pt x="3531045" y="0"/>
                </a:lnTo>
                <a:lnTo>
                  <a:pt x="5584000" y="2052956"/>
                </a:lnTo>
                <a:cubicBezTo>
                  <a:pt x="6000846" y="2469801"/>
                  <a:pt x="6000846" y="3145640"/>
                  <a:pt x="5584000" y="3562487"/>
                </a:cubicBezTo>
                <a:lnTo>
                  <a:pt x="2288488" y="6857999"/>
                </a:lnTo>
                <a:lnTo>
                  <a:pt x="0" y="6857999"/>
                </a:lnTo>
                <a:close/>
              </a:path>
            </a:pathLst>
          </a:custGeom>
          <a:gradFill>
            <a:gsLst>
              <a:gs pos="0">
                <a:schemeClr val="lt1"/>
              </a:gs>
              <a:gs pos="100000">
                <a:srgbClr val="D8E2F3"/>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rvice 4">
  <p:cSld name="Service 4">
    <p:spTree>
      <p:nvGrpSpPr>
        <p:cNvPr id="1" name="Shape 57"/>
        <p:cNvGrpSpPr/>
        <p:nvPr/>
      </p:nvGrpSpPr>
      <p:grpSpPr>
        <a:xfrm>
          <a:off x="0" y="0"/>
          <a:ext cx="0" cy="0"/>
          <a:chOff x="0" y="0"/>
          <a:chExt cx="0" cy="0"/>
        </a:xfrm>
      </p:grpSpPr>
      <p:sp>
        <p:nvSpPr>
          <p:cNvPr id="58" name="Google Shape;58;p14"/>
          <p:cNvSpPr/>
          <p:nvPr/>
        </p:nvSpPr>
        <p:spPr>
          <a:xfrm>
            <a:off x="0" y="0"/>
            <a:ext cx="5896634" cy="6857999"/>
          </a:xfrm>
          <a:custGeom>
            <a:avLst/>
            <a:gdLst/>
            <a:ahLst/>
            <a:cxnLst/>
            <a:rect l="l" t="t" r="r" b="b"/>
            <a:pathLst>
              <a:path w="5896634" h="6857999" extrusionOk="0">
                <a:moveTo>
                  <a:pt x="0" y="0"/>
                </a:moveTo>
                <a:lnTo>
                  <a:pt x="3531045" y="0"/>
                </a:lnTo>
                <a:lnTo>
                  <a:pt x="5584000" y="2052956"/>
                </a:lnTo>
                <a:cubicBezTo>
                  <a:pt x="6000846" y="2469801"/>
                  <a:pt x="6000846" y="3145640"/>
                  <a:pt x="5584000" y="3562487"/>
                </a:cubicBezTo>
                <a:lnTo>
                  <a:pt x="2288488" y="6857999"/>
                </a:lnTo>
                <a:lnTo>
                  <a:pt x="0" y="6857999"/>
                </a:lnTo>
                <a:close/>
              </a:path>
            </a:pathLst>
          </a:custGeom>
          <a:gradFill>
            <a:gsLst>
              <a:gs pos="0">
                <a:schemeClr val="lt1"/>
              </a:gs>
              <a:gs pos="100000">
                <a:srgbClr val="D8E2F3"/>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rvice 5">
  <p:cSld name="Service 5">
    <p:spTree>
      <p:nvGrpSpPr>
        <p:cNvPr id="1" name="Shape 59"/>
        <p:cNvGrpSpPr/>
        <p:nvPr/>
      </p:nvGrpSpPr>
      <p:grpSpPr>
        <a:xfrm>
          <a:off x="0" y="0"/>
          <a:ext cx="0" cy="0"/>
          <a:chOff x="0" y="0"/>
          <a:chExt cx="0" cy="0"/>
        </a:xfrm>
      </p:grpSpPr>
      <p:sp>
        <p:nvSpPr>
          <p:cNvPr id="60" name="Google Shape;60;p15"/>
          <p:cNvSpPr/>
          <p:nvPr/>
        </p:nvSpPr>
        <p:spPr>
          <a:xfrm flipH="1">
            <a:off x="6295366" y="0"/>
            <a:ext cx="5896634" cy="6857999"/>
          </a:xfrm>
          <a:custGeom>
            <a:avLst/>
            <a:gdLst/>
            <a:ahLst/>
            <a:cxnLst/>
            <a:rect l="l" t="t" r="r" b="b"/>
            <a:pathLst>
              <a:path w="5896634" h="6857999" extrusionOk="0">
                <a:moveTo>
                  <a:pt x="0" y="0"/>
                </a:moveTo>
                <a:lnTo>
                  <a:pt x="3531045" y="0"/>
                </a:lnTo>
                <a:lnTo>
                  <a:pt x="5584000" y="2052956"/>
                </a:lnTo>
                <a:cubicBezTo>
                  <a:pt x="6000846" y="2469801"/>
                  <a:pt x="6000846" y="3145640"/>
                  <a:pt x="5584000" y="3562487"/>
                </a:cubicBezTo>
                <a:lnTo>
                  <a:pt x="2288488" y="6857999"/>
                </a:lnTo>
                <a:lnTo>
                  <a:pt x="0" y="6857999"/>
                </a:lnTo>
                <a:close/>
              </a:path>
            </a:pathLst>
          </a:custGeom>
          <a:gradFill>
            <a:gsLst>
              <a:gs pos="0">
                <a:schemeClr val="lt1"/>
              </a:gs>
              <a:gs pos="100000">
                <a:srgbClr val="D8E2F3"/>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1" name="Google Shape;61;p15"/>
          <p:cNvSpPr/>
          <p:nvPr/>
        </p:nvSpPr>
        <p:spPr>
          <a:xfrm rot="5400000">
            <a:off x="8218147" y="3162441"/>
            <a:ext cx="1346649" cy="4212723"/>
          </a:xfrm>
          <a:prstGeom prst="roundRect">
            <a:avLst>
              <a:gd name="adj" fmla="val 6889"/>
            </a:avLst>
          </a:prstGeom>
          <a:solidFill>
            <a:schemeClr val="lt1"/>
          </a:solidFill>
          <a:ln>
            <a:noFill/>
          </a:ln>
          <a:effectLst>
            <a:outerShdw blurRad="254000" sx="102000" sy="102000" algn="ctr" rotWithShape="0">
              <a:srgbClr val="000000">
                <a:alpha val="15686"/>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950" b="1">
              <a:solidFill>
                <a:schemeClr val="dk1"/>
              </a:solidFill>
              <a:latin typeface="Poppins SemiBold"/>
              <a:ea typeface="Poppins SemiBold"/>
              <a:cs typeface="Poppins SemiBold"/>
              <a:sym typeface="Poppins SemiBold"/>
            </a:endParaRPr>
          </a:p>
        </p:txBody>
      </p:sp>
      <p:sp>
        <p:nvSpPr>
          <p:cNvPr id="62" name="Google Shape;62;p15"/>
          <p:cNvSpPr/>
          <p:nvPr/>
        </p:nvSpPr>
        <p:spPr>
          <a:xfrm>
            <a:off x="6785110" y="4595478"/>
            <a:ext cx="1346648" cy="1346648"/>
          </a:xfrm>
          <a:prstGeom prst="roundRect">
            <a:avLst>
              <a:gd name="adj" fmla="val 6022"/>
            </a:avLst>
          </a:prstGeom>
          <a:gradFill>
            <a:gsLst>
              <a:gs pos="0">
                <a:srgbClr val="C93D94"/>
              </a:gs>
              <a:gs pos="84000">
                <a:srgbClr val="0E36B3"/>
              </a:gs>
              <a:gs pos="100000">
                <a:srgbClr val="0E36B3"/>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3" name="Google Shape;63;p15"/>
          <p:cNvSpPr/>
          <p:nvPr/>
        </p:nvSpPr>
        <p:spPr>
          <a:xfrm rot="5400000">
            <a:off x="8218148" y="1191904"/>
            <a:ext cx="1346649" cy="4212723"/>
          </a:xfrm>
          <a:prstGeom prst="roundRect">
            <a:avLst>
              <a:gd name="adj" fmla="val 6889"/>
            </a:avLst>
          </a:prstGeom>
          <a:solidFill>
            <a:schemeClr val="lt1"/>
          </a:solidFill>
          <a:ln>
            <a:noFill/>
          </a:ln>
          <a:effectLst>
            <a:outerShdw blurRad="254000" sx="102000" sy="102000" algn="ctr" rotWithShape="0">
              <a:srgbClr val="000000">
                <a:alpha val="15686"/>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950" b="1">
              <a:solidFill>
                <a:schemeClr val="dk1"/>
              </a:solidFill>
              <a:latin typeface="Poppins SemiBold"/>
              <a:ea typeface="Poppins SemiBold"/>
              <a:cs typeface="Poppins SemiBold"/>
              <a:sym typeface="Poppins SemiBold"/>
            </a:endParaRPr>
          </a:p>
        </p:txBody>
      </p:sp>
      <p:sp>
        <p:nvSpPr>
          <p:cNvPr id="64" name="Google Shape;64;p15"/>
          <p:cNvSpPr/>
          <p:nvPr/>
        </p:nvSpPr>
        <p:spPr>
          <a:xfrm>
            <a:off x="6785110" y="2624942"/>
            <a:ext cx="1346648" cy="1346648"/>
          </a:xfrm>
          <a:prstGeom prst="roundRect">
            <a:avLst>
              <a:gd name="adj" fmla="val 6022"/>
            </a:avLst>
          </a:prstGeom>
          <a:gradFill>
            <a:gsLst>
              <a:gs pos="0">
                <a:srgbClr val="C93D94"/>
              </a:gs>
              <a:gs pos="84000">
                <a:srgbClr val="0E36B3"/>
              </a:gs>
              <a:gs pos="100000">
                <a:srgbClr val="0E36B3"/>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5" name="Google Shape;65;p15"/>
          <p:cNvSpPr/>
          <p:nvPr/>
        </p:nvSpPr>
        <p:spPr>
          <a:xfrm rot="5400000">
            <a:off x="8218148" y="-781242"/>
            <a:ext cx="1346649" cy="4212723"/>
          </a:xfrm>
          <a:prstGeom prst="roundRect">
            <a:avLst>
              <a:gd name="adj" fmla="val 6889"/>
            </a:avLst>
          </a:prstGeom>
          <a:solidFill>
            <a:schemeClr val="lt1"/>
          </a:solidFill>
          <a:ln>
            <a:noFill/>
          </a:ln>
          <a:effectLst>
            <a:outerShdw blurRad="254000" sx="102000" sy="102000" algn="ctr" rotWithShape="0">
              <a:srgbClr val="000000">
                <a:alpha val="15686"/>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950" b="1">
              <a:solidFill>
                <a:schemeClr val="dk1"/>
              </a:solidFill>
              <a:latin typeface="Poppins SemiBold"/>
              <a:ea typeface="Poppins SemiBold"/>
              <a:cs typeface="Poppins SemiBold"/>
              <a:sym typeface="Poppins SemiBold"/>
            </a:endParaRPr>
          </a:p>
        </p:txBody>
      </p:sp>
      <p:sp>
        <p:nvSpPr>
          <p:cNvPr id="66" name="Google Shape;66;p15"/>
          <p:cNvSpPr/>
          <p:nvPr/>
        </p:nvSpPr>
        <p:spPr>
          <a:xfrm>
            <a:off x="6785114" y="651795"/>
            <a:ext cx="1346648" cy="1346648"/>
          </a:xfrm>
          <a:prstGeom prst="roundRect">
            <a:avLst>
              <a:gd name="adj" fmla="val 6022"/>
            </a:avLst>
          </a:prstGeom>
          <a:gradFill>
            <a:gsLst>
              <a:gs pos="0">
                <a:srgbClr val="C93D94"/>
              </a:gs>
              <a:gs pos="84000">
                <a:srgbClr val="0E36B3"/>
              </a:gs>
              <a:gs pos="100000">
                <a:srgbClr val="0E36B3"/>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7" name="Google Shape;67;p15"/>
          <p:cNvSpPr/>
          <p:nvPr/>
        </p:nvSpPr>
        <p:spPr>
          <a:xfrm rot="10800000">
            <a:off x="10476136" y="2692109"/>
            <a:ext cx="459428" cy="461116"/>
          </a:xfrm>
          <a:custGeom>
            <a:avLst/>
            <a:gdLst/>
            <a:ahLst/>
            <a:cxnLst/>
            <a:rect l="l" t="t" r="r" b="b"/>
            <a:pathLst>
              <a:path w="1298349" h="1303119" extrusionOk="0">
                <a:moveTo>
                  <a:pt x="15067" y="0"/>
                </a:moveTo>
                <a:lnTo>
                  <a:pt x="1298349" y="1303119"/>
                </a:lnTo>
                <a:lnTo>
                  <a:pt x="63464" y="1303119"/>
                </a:lnTo>
                <a:cubicBezTo>
                  <a:pt x="28414" y="1303119"/>
                  <a:pt x="0" y="1274705"/>
                  <a:pt x="0" y="1239655"/>
                </a:cubicBezTo>
                <a:lnTo>
                  <a:pt x="0" y="36373"/>
                </a:lnTo>
                <a:close/>
              </a:path>
            </a:pathLst>
          </a:custGeom>
          <a:gradFill>
            <a:gsLst>
              <a:gs pos="0">
                <a:srgbClr val="C93D94">
                  <a:alpha val="0"/>
                </a:srgbClr>
              </a:gs>
              <a:gs pos="84000">
                <a:srgbClr val="0E36B3">
                  <a:alpha val="18823"/>
                </a:srgbClr>
              </a:gs>
              <a:gs pos="100000">
                <a:srgbClr val="0E36B3">
                  <a:alpha val="18823"/>
                </a:srgbClr>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8" name="Google Shape;68;p15"/>
          <p:cNvSpPr/>
          <p:nvPr/>
        </p:nvSpPr>
        <p:spPr>
          <a:xfrm rot="10800000">
            <a:off x="10476136" y="716902"/>
            <a:ext cx="459428" cy="461116"/>
          </a:xfrm>
          <a:custGeom>
            <a:avLst/>
            <a:gdLst/>
            <a:ahLst/>
            <a:cxnLst/>
            <a:rect l="l" t="t" r="r" b="b"/>
            <a:pathLst>
              <a:path w="1298349" h="1303119" extrusionOk="0">
                <a:moveTo>
                  <a:pt x="15067" y="0"/>
                </a:moveTo>
                <a:lnTo>
                  <a:pt x="1298349" y="1303119"/>
                </a:lnTo>
                <a:lnTo>
                  <a:pt x="63464" y="1303119"/>
                </a:lnTo>
                <a:cubicBezTo>
                  <a:pt x="28414" y="1303119"/>
                  <a:pt x="0" y="1274705"/>
                  <a:pt x="0" y="1239655"/>
                </a:cubicBezTo>
                <a:lnTo>
                  <a:pt x="0" y="36373"/>
                </a:lnTo>
                <a:close/>
              </a:path>
            </a:pathLst>
          </a:custGeom>
          <a:gradFill>
            <a:gsLst>
              <a:gs pos="0">
                <a:srgbClr val="C93D94">
                  <a:alpha val="0"/>
                </a:srgbClr>
              </a:gs>
              <a:gs pos="84000">
                <a:srgbClr val="0E36B3">
                  <a:alpha val="18823"/>
                </a:srgbClr>
              </a:gs>
              <a:gs pos="100000">
                <a:srgbClr val="0E36B3">
                  <a:alpha val="18823"/>
                </a:srgbClr>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9" name="Google Shape;69;p15"/>
          <p:cNvSpPr/>
          <p:nvPr/>
        </p:nvSpPr>
        <p:spPr>
          <a:xfrm rot="10800000">
            <a:off x="10476136" y="4671054"/>
            <a:ext cx="459428" cy="461116"/>
          </a:xfrm>
          <a:custGeom>
            <a:avLst/>
            <a:gdLst/>
            <a:ahLst/>
            <a:cxnLst/>
            <a:rect l="l" t="t" r="r" b="b"/>
            <a:pathLst>
              <a:path w="1298349" h="1303119" extrusionOk="0">
                <a:moveTo>
                  <a:pt x="15067" y="0"/>
                </a:moveTo>
                <a:lnTo>
                  <a:pt x="1298349" y="1303119"/>
                </a:lnTo>
                <a:lnTo>
                  <a:pt x="63464" y="1303119"/>
                </a:lnTo>
                <a:cubicBezTo>
                  <a:pt x="28414" y="1303119"/>
                  <a:pt x="0" y="1274705"/>
                  <a:pt x="0" y="1239655"/>
                </a:cubicBezTo>
                <a:lnTo>
                  <a:pt x="0" y="36373"/>
                </a:lnTo>
                <a:close/>
              </a:path>
            </a:pathLst>
          </a:custGeom>
          <a:gradFill>
            <a:gsLst>
              <a:gs pos="0">
                <a:srgbClr val="C93D94">
                  <a:alpha val="0"/>
                </a:srgbClr>
              </a:gs>
              <a:gs pos="84000">
                <a:srgbClr val="0E36B3">
                  <a:alpha val="18823"/>
                </a:srgbClr>
              </a:gs>
              <a:gs pos="100000">
                <a:srgbClr val="0E36B3">
                  <a:alpha val="18823"/>
                </a:srgbClr>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rvice 6">
  <p:cSld name="Service 6">
    <p:bg>
      <p:bgPr>
        <a:solidFill>
          <a:schemeClr val="lt1"/>
        </a:solidFill>
        <a:effectLst/>
      </p:bgPr>
    </p:bg>
    <p:spTree>
      <p:nvGrpSpPr>
        <p:cNvPr id="1" name="Shape 70"/>
        <p:cNvGrpSpPr/>
        <p:nvPr/>
      </p:nvGrpSpPr>
      <p:grpSpPr>
        <a:xfrm>
          <a:off x="0" y="0"/>
          <a:ext cx="0" cy="0"/>
          <a:chOff x="0" y="0"/>
          <a:chExt cx="0" cy="0"/>
        </a:xfrm>
      </p:grpSpPr>
      <p:sp>
        <p:nvSpPr>
          <p:cNvPr id="71" name="Google Shape;71;p16"/>
          <p:cNvSpPr/>
          <p:nvPr/>
        </p:nvSpPr>
        <p:spPr>
          <a:xfrm rot="10800000">
            <a:off x="-1" y="0"/>
            <a:ext cx="12192001" cy="6858000"/>
          </a:xfrm>
          <a:custGeom>
            <a:avLst/>
            <a:gdLst/>
            <a:ahLst/>
            <a:cxnLst/>
            <a:rect l="l" t="t" r="r" b="b"/>
            <a:pathLst>
              <a:path w="3585029" h="6858000" extrusionOk="0">
                <a:moveTo>
                  <a:pt x="2333173" y="0"/>
                </a:moveTo>
                <a:lnTo>
                  <a:pt x="3585029" y="0"/>
                </a:lnTo>
                <a:lnTo>
                  <a:pt x="1251856" y="6858000"/>
                </a:lnTo>
                <a:lnTo>
                  <a:pt x="0" y="6858000"/>
                </a:lnTo>
                <a:close/>
              </a:path>
            </a:pathLst>
          </a:custGeom>
          <a:gradFill>
            <a:gsLst>
              <a:gs pos="0">
                <a:schemeClr val="lt1"/>
              </a:gs>
              <a:gs pos="100000">
                <a:srgbClr val="D8E2F3"/>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2" name="Google Shape;72;p16"/>
          <p:cNvSpPr/>
          <p:nvPr/>
        </p:nvSpPr>
        <p:spPr>
          <a:xfrm>
            <a:off x="0" y="0"/>
            <a:ext cx="5896634" cy="6857999"/>
          </a:xfrm>
          <a:custGeom>
            <a:avLst/>
            <a:gdLst/>
            <a:ahLst/>
            <a:cxnLst/>
            <a:rect l="l" t="t" r="r" b="b"/>
            <a:pathLst>
              <a:path w="5896634" h="6857999" extrusionOk="0">
                <a:moveTo>
                  <a:pt x="0" y="0"/>
                </a:moveTo>
                <a:lnTo>
                  <a:pt x="3531045" y="0"/>
                </a:lnTo>
                <a:lnTo>
                  <a:pt x="5584000" y="2052956"/>
                </a:lnTo>
                <a:cubicBezTo>
                  <a:pt x="6000846" y="2469801"/>
                  <a:pt x="6000846" y="3145640"/>
                  <a:pt x="5584000" y="3562487"/>
                </a:cubicBezTo>
                <a:lnTo>
                  <a:pt x="2288488" y="6857999"/>
                </a:lnTo>
                <a:lnTo>
                  <a:pt x="0" y="6857999"/>
                </a:lnTo>
                <a:close/>
              </a:path>
            </a:pathLst>
          </a:custGeom>
          <a:gradFill>
            <a:gsLst>
              <a:gs pos="0">
                <a:schemeClr val="lt1"/>
              </a:gs>
              <a:gs pos="100000">
                <a:srgbClr val="D8E2F3"/>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Arial"/>
                <a:ea typeface="Arial"/>
                <a:cs typeface="Arial"/>
                <a:sym typeface="Arial"/>
              </a:defRPr>
            </a:lvl1pPr>
            <a:lvl2pPr marL="0" marR="0" lvl="1" indent="0" algn="r" rtl="0">
              <a:spcBef>
                <a:spcPts val="0"/>
              </a:spcBef>
              <a:buNone/>
              <a:defRPr sz="1200" b="0" i="0" u="none" strike="noStrike" cap="none">
                <a:solidFill>
                  <a:srgbClr val="888888"/>
                </a:solidFill>
                <a:latin typeface="Arial"/>
                <a:ea typeface="Arial"/>
                <a:cs typeface="Arial"/>
                <a:sym typeface="Arial"/>
              </a:defRPr>
            </a:lvl2pPr>
            <a:lvl3pPr marL="0" marR="0" lvl="2" indent="0" algn="r" rtl="0">
              <a:spcBef>
                <a:spcPts val="0"/>
              </a:spcBef>
              <a:buNone/>
              <a:defRPr sz="1200" b="0" i="0" u="none" strike="noStrike" cap="none">
                <a:solidFill>
                  <a:srgbClr val="888888"/>
                </a:solidFill>
                <a:latin typeface="Arial"/>
                <a:ea typeface="Arial"/>
                <a:cs typeface="Arial"/>
                <a:sym typeface="Arial"/>
              </a:defRPr>
            </a:lvl3pPr>
            <a:lvl4pPr marL="0" marR="0" lvl="3" indent="0" algn="r" rtl="0">
              <a:spcBef>
                <a:spcPts val="0"/>
              </a:spcBef>
              <a:buNone/>
              <a:defRPr sz="1200" b="0" i="0" u="none" strike="noStrike" cap="none">
                <a:solidFill>
                  <a:srgbClr val="888888"/>
                </a:solidFill>
                <a:latin typeface="Arial"/>
                <a:ea typeface="Arial"/>
                <a:cs typeface="Arial"/>
                <a:sym typeface="Arial"/>
              </a:defRPr>
            </a:lvl4pPr>
            <a:lvl5pPr marL="0" marR="0" lvl="4" indent="0" algn="r" rtl="0">
              <a:spcBef>
                <a:spcPts val="0"/>
              </a:spcBef>
              <a:buNone/>
              <a:defRPr sz="1200" b="0" i="0" u="none" strike="noStrike" cap="none">
                <a:solidFill>
                  <a:srgbClr val="888888"/>
                </a:solidFill>
                <a:latin typeface="Arial"/>
                <a:ea typeface="Arial"/>
                <a:cs typeface="Arial"/>
                <a:sym typeface="Arial"/>
              </a:defRPr>
            </a:lvl5pPr>
            <a:lvl6pPr marL="0" marR="0" lvl="5" indent="0" algn="r" rtl="0">
              <a:spcBef>
                <a:spcPts val="0"/>
              </a:spcBef>
              <a:buNone/>
              <a:defRPr sz="1200" b="0" i="0" u="none" strike="noStrike" cap="none">
                <a:solidFill>
                  <a:srgbClr val="888888"/>
                </a:solidFill>
                <a:latin typeface="Arial"/>
                <a:ea typeface="Arial"/>
                <a:cs typeface="Arial"/>
                <a:sym typeface="Arial"/>
              </a:defRPr>
            </a:lvl6pPr>
            <a:lvl7pPr marL="0" marR="0" lvl="6" indent="0" algn="r" rtl="0">
              <a:spcBef>
                <a:spcPts val="0"/>
              </a:spcBef>
              <a:buNone/>
              <a:defRPr sz="1200" b="0" i="0" u="none" strike="noStrike" cap="none">
                <a:solidFill>
                  <a:srgbClr val="888888"/>
                </a:solidFill>
                <a:latin typeface="Arial"/>
                <a:ea typeface="Arial"/>
                <a:cs typeface="Arial"/>
                <a:sym typeface="Arial"/>
              </a:defRPr>
            </a:lvl7pPr>
            <a:lvl8pPr marL="0" marR="0" lvl="7" indent="0" algn="r" rtl="0">
              <a:spcBef>
                <a:spcPts val="0"/>
              </a:spcBef>
              <a:buNone/>
              <a:defRPr sz="1200" b="0" i="0" u="none" strike="noStrike" cap="none">
                <a:solidFill>
                  <a:srgbClr val="888888"/>
                </a:solidFill>
                <a:latin typeface="Arial"/>
                <a:ea typeface="Arial"/>
                <a:cs typeface="Arial"/>
                <a:sym typeface="Arial"/>
              </a:defRPr>
            </a:lvl8pPr>
            <a:lvl9pPr marL="0" marR="0" lvl="8" indent="0" algn="r" rtl="0">
              <a:spcBef>
                <a:spcPts val="0"/>
              </a:spcBef>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52" r:id="rId1"/>
    <p:sldLayoutId id="2147483653" r:id="rId2"/>
    <p:sldLayoutId id="2147483654" r:id="rId3"/>
    <p:sldLayoutId id="2147483657" r:id="rId4"/>
    <p:sldLayoutId id="2147483658" r:id="rId5"/>
    <p:sldLayoutId id="2147483659" r:id="rId6"/>
    <p:sldLayoutId id="2147483660" r:id="rId7"/>
    <p:sldLayoutId id="2147483661" r:id="rId8"/>
    <p:sldLayoutId id="2147483662" r:id="rId9"/>
    <p:sldLayoutId id="2147483663" r:id="rId10"/>
    <p:sldLayoutId id="2147483664" r:id="rId11"/>
    <p:sldLayoutId id="2147483665" r:id="rId12"/>
    <p:sldLayoutId id="2147483666" r:id="rId13"/>
    <p:sldLayoutId id="2147483667" r:id="rId14"/>
    <p:sldLayoutId id="2147483668" r:id="rId15"/>
    <p:sldLayoutId id="2147483670" r:id="rId16"/>
    <p:sldLayoutId id="2147483671" r:id="rId17"/>
    <p:sldLayoutId id="2147483672" r:id="rId18"/>
    <p:sldLayoutId id="2147483673" r:id="rId19"/>
    <p:sldLayoutId id="2147483674" r:id="rId20"/>
    <p:sldLayoutId id="2147483675" r:id="rId21"/>
    <p:sldLayoutId id="2147483678" r:id="rId22"/>
    <p:sldLayoutId id="2147483679" r:id="rId23"/>
    <p:sldLayoutId id="2147483682" r:id="rId2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29.jpg"/></Relationships>
</file>

<file path=ppt/slides/_rels/slide1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0.xml"/><Relationship Id="rId1" Type="http://schemas.openxmlformats.org/officeDocument/2006/relationships/slideLayout" Target="../slideLayouts/slideLayout9.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1.xml"/><Relationship Id="rId1" Type="http://schemas.openxmlformats.org/officeDocument/2006/relationships/slideLayout" Target="../slideLayouts/slideLayout10.xml"/><Relationship Id="rId5" Type="http://schemas.openxmlformats.org/officeDocument/2006/relationships/image" Target="../media/image39.png"/><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14.xml"/><Relationship Id="rId5" Type="http://schemas.openxmlformats.org/officeDocument/2006/relationships/image" Target="../media/image43.png"/><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17.xml"/><Relationship Id="rId1" Type="http://schemas.openxmlformats.org/officeDocument/2006/relationships/slideLayout" Target="../slideLayouts/slideLayout16.xml"/><Relationship Id="rId6" Type="http://schemas.openxmlformats.org/officeDocument/2006/relationships/image" Target="../media/image46.jpg"/><Relationship Id="rId5" Type="http://schemas.openxmlformats.org/officeDocument/2006/relationships/image" Target="../media/image43.png"/><Relationship Id="rId4" Type="http://schemas.openxmlformats.org/officeDocument/2006/relationships/image" Target="../media/image45.Png"/></Relationships>
</file>

<file path=ppt/slides/_rels/slide19.xml.rels><?xml version="1.0" encoding="UTF-8" standalone="yes"?>
<Relationships xmlns="http://schemas.openxmlformats.org/package/2006/relationships"><Relationship Id="rId3" Type="http://schemas.openxmlformats.org/officeDocument/2006/relationships/image" Target="../media/image48.jpg"/><Relationship Id="rId7" Type="http://schemas.openxmlformats.org/officeDocument/2006/relationships/image" Target="../media/image52.jpg"/><Relationship Id="rId2" Type="http://schemas.openxmlformats.org/officeDocument/2006/relationships/image" Target="../media/image47.jpg"/><Relationship Id="rId1" Type="http://schemas.openxmlformats.org/officeDocument/2006/relationships/slideLayout" Target="../slideLayouts/slideLayout22.xml"/><Relationship Id="rId6" Type="http://schemas.openxmlformats.org/officeDocument/2006/relationships/image" Target="../media/image51.jpg"/><Relationship Id="rId5" Type="http://schemas.openxmlformats.org/officeDocument/2006/relationships/image" Target="../media/image50.jpg"/><Relationship Id="rId4" Type="http://schemas.openxmlformats.org/officeDocument/2006/relationships/image" Target="../media/image49.jp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54.png"/><Relationship Id="rId1" Type="http://schemas.openxmlformats.org/officeDocument/2006/relationships/slideLayout" Target="../slideLayouts/slideLayout22.xml"/></Relationships>
</file>

<file path=ppt/slides/_rels/slide22.xml.rels><?xml version="1.0" encoding="UTF-8" standalone="yes"?>
<Relationships xmlns="http://schemas.openxmlformats.org/package/2006/relationships"><Relationship Id="rId8" Type="http://schemas.openxmlformats.org/officeDocument/2006/relationships/image" Target="../media/image59.jpg"/><Relationship Id="rId3" Type="http://schemas.openxmlformats.org/officeDocument/2006/relationships/image" Target="../media/image29.jpg"/><Relationship Id="rId7" Type="http://schemas.openxmlformats.org/officeDocument/2006/relationships/image" Target="../media/image58.jpg"/><Relationship Id="rId2" Type="http://schemas.openxmlformats.org/officeDocument/2006/relationships/notesSlide" Target="../notesSlides/notesSlide18.xml"/><Relationship Id="rId1" Type="http://schemas.openxmlformats.org/officeDocument/2006/relationships/slideLayout" Target="../slideLayouts/slideLayout17.xml"/><Relationship Id="rId6" Type="http://schemas.openxmlformats.org/officeDocument/2006/relationships/image" Target="../media/image57.jpg"/><Relationship Id="rId5" Type="http://schemas.openxmlformats.org/officeDocument/2006/relationships/image" Target="../media/image56.jpg"/><Relationship Id="rId10" Type="http://schemas.openxmlformats.org/officeDocument/2006/relationships/image" Target="../media/image61.png"/><Relationship Id="rId4" Type="http://schemas.openxmlformats.org/officeDocument/2006/relationships/image" Target="../media/image32.png"/><Relationship Id="rId9" Type="http://schemas.openxmlformats.org/officeDocument/2006/relationships/image" Target="../media/image60.jpg"/></Relationships>
</file>

<file path=ppt/slides/_rels/slide2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9.xml"/><Relationship Id="rId1" Type="http://schemas.openxmlformats.org/officeDocument/2006/relationships/slideLayout" Target="../slideLayouts/slideLayout18.xml"/><Relationship Id="rId6" Type="http://schemas.openxmlformats.org/officeDocument/2006/relationships/image" Target="../media/image32.png"/><Relationship Id="rId5" Type="http://schemas.openxmlformats.org/officeDocument/2006/relationships/image" Target="../media/image63.png"/><Relationship Id="rId4" Type="http://schemas.openxmlformats.org/officeDocument/2006/relationships/image" Target="../media/image62.png"/></Relationships>
</file>

<file path=ppt/slides/_rels/slide24.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29.jpg"/><Relationship Id="rId7" Type="http://schemas.openxmlformats.org/officeDocument/2006/relationships/image" Target="../media/image66.png"/><Relationship Id="rId2" Type="http://schemas.openxmlformats.org/officeDocument/2006/relationships/notesSlide" Target="../notesSlides/notesSlide20.xml"/><Relationship Id="rId1" Type="http://schemas.openxmlformats.org/officeDocument/2006/relationships/slideLayout" Target="../slideLayouts/slideLayout19.xml"/><Relationship Id="rId6" Type="http://schemas.openxmlformats.org/officeDocument/2006/relationships/image" Target="../media/image57.jpg"/><Relationship Id="rId5" Type="http://schemas.openxmlformats.org/officeDocument/2006/relationships/image" Target="../media/image65.jpg"/><Relationship Id="rId4" Type="http://schemas.openxmlformats.org/officeDocument/2006/relationships/image" Target="../media/image64.jpg"/></Relationships>
</file>

<file path=ppt/slides/_rels/slide2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1.xml"/><Relationship Id="rId1" Type="http://schemas.openxmlformats.org/officeDocument/2006/relationships/slideLayout" Target="../slideLayouts/slideLayout20.xml"/><Relationship Id="rId5" Type="http://schemas.openxmlformats.org/officeDocument/2006/relationships/image" Target="../media/image68.jpg"/><Relationship Id="rId4" Type="http://schemas.openxmlformats.org/officeDocument/2006/relationships/image" Target="../media/image60.jpg"/></Relationships>
</file>

<file path=ppt/slides/_rels/slide26.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22.xml"/><Relationship Id="rId1" Type="http://schemas.openxmlformats.org/officeDocument/2006/relationships/slideLayout" Target="../slideLayouts/slideLayout21.xml"/><Relationship Id="rId4" Type="http://schemas.openxmlformats.org/officeDocument/2006/relationships/image" Target="../media/image70.png"/></Relationships>
</file>

<file path=ppt/slides/_rels/slide27.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1.jpg"/><Relationship Id="rId7" Type="http://schemas.openxmlformats.org/officeDocument/2006/relationships/image" Target="../media/image74.png"/><Relationship Id="rId2" Type="http://schemas.openxmlformats.org/officeDocument/2006/relationships/notesSlide" Target="../notesSlides/notesSlide23.xml"/><Relationship Id="rId1" Type="http://schemas.openxmlformats.org/officeDocument/2006/relationships/slideLayout" Target="../slideLayouts/slideLayout22.xml"/><Relationship Id="rId6" Type="http://schemas.openxmlformats.org/officeDocument/2006/relationships/image" Target="../media/image73.png"/><Relationship Id="rId5" Type="http://schemas.openxmlformats.org/officeDocument/2006/relationships/image" Target="../media/image32.png"/><Relationship Id="rId4" Type="http://schemas.openxmlformats.org/officeDocument/2006/relationships/image" Target="../media/image72.png"/></Relationships>
</file>

<file path=ppt/slides/_rels/slide2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4.xml"/><Relationship Id="rId1" Type="http://schemas.openxmlformats.org/officeDocument/2006/relationships/slideLayout" Target="../slideLayouts/slideLayout23.xml"/><Relationship Id="rId5" Type="http://schemas.openxmlformats.org/officeDocument/2006/relationships/image" Target="../media/image77.jpg"/><Relationship Id="rId4" Type="http://schemas.openxmlformats.org/officeDocument/2006/relationships/image" Target="../media/image76.jpg"/></Relationships>
</file>

<file path=ppt/slides/_rels/slide29.xml.rels><?xml version="1.0" encoding="UTF-8" standalone="yes"?>
<Relationships xmlns="http://schemas.openxmlformats.org/package/2006/relationships"><Relationship Id="rId8" Type="http://schemas.openxmlformats.org/officeDocument/2006/relationships/image" Target="../media/image82.png"/><Relationship Id="rId13" Type="http://schemas.openxmlformats.org/officeDocument/2006/relationships/image" Target="../media/image87.png"/><Relationship Id="rId18" Type="http://schemas.openxmlformats.org/officeDocument/2006/relationships/image" Target="../media/image92.png"/><Relationship Id="rId26" Type="http://schemas.openxmlformats.org/officeDocument/2006/relationships/image" Target="../media/image100.png"/><Relationship Id="rId3" Type="http://schemas.openxmlformats.org/officeDocument/2006/relationships/image" Target="../media/image29.jpg"/><Relationship Id="rId21" Type="http://schemas.openxmlformats.org/officeDocument/2006/relationships/image" Target="../media/image95.png"/><Relationship Id="rId7" Type="http://schemas.openxmlformats.org/officeDocument/2006/relationships/image" Target="../media/image81.png"/><Relationship Id="rId12" Type="http://schemas.openxmlformats.org/officeDocument/2006/relationships/image" Target="../media/image86.png"/><Relationship Id="rId17" Type="http://schemas.openxmlformats.org/officeDocument/2006/relationships/image" Target="../media/image91.png"/><Relationship Id="rId25" Type="http://schemas.openxmlformats.org/officeDocument/2006/relationships/image" Target="../media/image99.gif"/><Relationship Id="rId2" Type="http://schemas.openxmlformats.org/officeDocument/2006/relationships/notesSlide" Target="../notesSlides/notesSlide25.xml"/><Relationship Id="rId16" Type="http://schemas.openxmlformats.org/officeDocument/2006/relationships/image" Target="../media/image90.png"/><Relationship Id="rId20" Type="http://schemas.openxmlformats.org/officeDocument/2006/relationships/image" Target="../media/image94.png"/><Relationship Id="rId1" Type="http://schemas.openxmlformats.org/officeDocument/2006/relationships/slideLayout" Target="../slideLayouts/slideLayout24.xml"/><Relationship Id="rId6" Type="http://schemas.openxmlformats.org/officeDocument/2006/relationships/image" Target="../media/image80.png"/><Relationship Id="rId11" Type="http://schemas.openxmlformats.org/officeDocument/2006/relationships/image" Target="../media/image85.png"/><Relationship Id="rId24" Type="http://schemas.openxmlformats.org/officeDocument/2006/relationships/image" Target="../media/image98.png"/><Relationship Id="rId5" Type="http://schemas.openxmlformats.org/officeDocument/2006/relationships/image" Target="../media/image79.png"/><Relationship Id="rId15" Type="http://schemas.openxmlformats.org/officeDocument/2006/relationships/image" Target="../media/image89.png"/><Relationship Id="rId23" Type="http://schemas.openxmlformats.org/officeDocument/2006/relationships/image" Target="../media/image97.png"/><Relationship Id="rId10" Type="http://schemas.openxmlformats.org/officeDocument/2006/relationships/image" Target="../media/image84.png"/><Relationship Id="rId19" Type="http://schemas.openxmlformats.org/officeDocument/2006/relationships/image" Target="../media/image93.png"/><Relationship Id="rId4" Type="http://schemas.openxmlformats.org/officeDocument/2006/relationships/image" Target="../media/image78.png"/><Relationship Id="rId9" Type="http://schemas.openxmlformats.org/officeDocument/2006/relationships/image" Target="../media/image83.png"/><Relationship Id="rId14" Type="http://schemas.openxmlformats.org/officeDocument/2006/relationships/image" Target="../media/image88.png"/><Relationship Id="rId22" Type="http://schemas.openxmlformats.org/officeDocument/2006/relationships/image" Target="../media/image96.png"/><Relationship Id="rId27" Type="http://schemas.openxmlformats.org/officeDocument/2006/relationships/image" Target="../media/image101.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05.png"/><Relationship Id="rId2" Type="http://schemas.openxmlformats.org/officeDocument/2006/relationships/notesSlide" Target="../notesSlides/notesSlide26.xml"/><Relationship Id="rId1" Type="http://schemas.openxmlformats.org/officeDocument/2006/relationships/slideLayout" Target="../slideLayouts/slideLayout4.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png"/></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8" Type="http://schemas.openxmlformats.org/officeDocument/2006/relationships/image" Target="../media/image10.gif"/><Relationship Id="rId13" Type="http://schemas.openxmlformats.org/officeDocument/2006/relationships/image" Target="../media/image15.png"/><Relationship Id="rId18" Type="http://schemas.openxmlformats.org/officeDocument/2006/relationships/image" Target="../media/image20.png"/><Relationship Id="rId3" Type="http://schemas.openxmlformats.org/officeDocument/2006/relationships/image" Target="../media/image6.png"/><Relationship Id="rId21" Type="http://schemas.openxmlformats.org/officeDocument/2006/relationships/image" Target="../media/image23.jpg"/><Relationship Id="rId7" Type="http://schemas.openxmlformats.org/officeDocument/2006/relationships/image" Target="../media/image9.jpg"/><Relationship Id="rId12" Type="http://schemas.openxmlformats.org/officeDocument/2006/relationships/image" Target="../media/image14.jpg"/><Relationship Id="rId17" Type="http://schemas.openxmlformats.org/officeDocument/2006/relationships/image" Target="../media/image19.png"/><Relationship Id="rId2" Type="http://schemas.openxmlformats.org/officeDocument/2006/relationships/notesSlide" Target="../notesSlides/notesSlide4.xml"/><Relationship Id="rId16" Type="http://schemas.openxmlformats.org/officeDocument/2006/relationships/image" Target="../media/image18.png"/><Relationship Id="rId20" Type="http://schemas.openxmlformats.org/officeDocument/2006/relationships/image" Target="../media/image22.png"/><Relationship Id="rId1" Type="http://schemas.openxmlformats.org/officeDocument/2006/relationships/slideLayout" Target="../slideLayouts/slideLayout3.xml"/><Relationship Id="rId6" Type="http://schemas.openxmlformats.org/officeDocument/2006/relationships/image" Target="../media/image2.png"/><Relationship Id="rId11" Type="http://schemas.openxmlformats.org/officeDocument/2006/relationships/image" Target="../media/image13.png"/><Relationship Id="rId24" Type="http://schemas.openxmlformats.org/officeDocument/2006/relationships/image" Target="../media/image26.png"/><Relationship Id="rId5" Type="http://schemas.openxmlformats.org/officeDocument/2006/relationships/image" Target="../media/image8.png"/><Relationship Id="rId15" Type="http://schemas.openxmlformats.org/officeDocument/2006/relationships/image" Target="../media/image17.jpg"/><Relationship Id="rId23" Type="http://schemas.openxmlformats.org/officeDocument/2006/relationships/image" Target="../media/image25.png"/><Relationship Id="rId10" Type="http://schemas.openxmlformats.org/officeDocument/2006/relationships/image" Target="../media/image12.png"/><Relationship Id="rId19" Type="http://schemas.openxmlformats.org/officeDocument/2006/relationships/image" Target="../media/image21.png"/><Relationship Id="rId4" Type="http://schemas.openxmlformats.org/officeDocument/2006/relationships/image" Target="../media/image7.png"/><Relationship Id="rId9" Type="http://schemas.openxmlformats.org/officeDocument/2006/relationships/image" Target="../media/image11.jpg"/><Relationship Id="rId14" Type="http://schemas.openxmlformats.org/officeDocument/2006/relationships/image" Target="../media/image16.png"/><Relationship Id="rId22"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149;p39">
            <a:extLst>
              <a:ext uri="{FF2B5EF4-FFF2-40B4-BE49-F238E27FC236}">
                <a16:creationId xmlns:a16="http://schemas.microsoft.com/office/drawing/2014/main" id="{F8E68D33-BA1A-4980-9624-E05B11E5C93F}"/>
              </a:ext>
            </a:extLst>
          </p:cNvPr>
          <p:cNvSpPr txBox="1"/>
          <p:nvPr/>
        </p:nvSpPr>
        <p:spPr>
          <a:xfrm>
            <a:off x="1356465" y="4923066"/>
            <a:ext cx="5013257" cy="29238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300" dirty="0">
                <a:solidFill>
                  <a:srgbClr val="3B95D1"/>
                </a:solidFill>
                <a:latin typeface="Poppins"/>
                <a:ea typeface="Poppins"/>
                <a:cs typeface="Poppins"/>
                <a:sym typeface="Poppins"/>
              </a:rPr>
              <a:t>Company profile</a:t>
            </a:r>
            <a:endParaRPr sz="1300" dirty="0">
              <a:solidFill>
                <a:srgbClr val="3B95D1"/>
              </a:solidFill>
              <a:latin typeface="Poppins"/>
              <a:ea typeface="Poppins"/>
              <a:cs typeface="Poppins"/>
              <a:sym typeface="Poppins"/>
            </a:endParaRPr>
          </a:p>
        </p:txBody>
      </p:sp>
      <p:pic>
        <p:nvPicPr>
          <p:cNvPr id="11" name="Picture 10">
            <a:extLst>
              <a:ext uri="{FF2B5EF4-FFF2-40B4-BE49-F238E27FC236}">
                <a16:creationId xmlns:a16="http://schemas.microsoft.com/office/drawing/2014/main" id="{B776DF34-2987-4E85-A9F1-E25DDEBC7272}"/>
              </a:ext>
            </a:extLst>
          </p:cNvPr>
          <p:cNvPicPr>
            <a:picLocks noChangeAspect="1"/>
          </p:cNvPicPr>
          <p:nvPr/>
        </p:nvPicPr>
        <p:blipFill>
          <a:blip r:embed="rId2"/>
          <a:stretch>
            <a:fillRect/>
          </a:stretch>
        </p:blipFill>
        <p:spPr>
          <a:xfrm>
            <a:off x="0" y="0"/>
            <a:ext cx="12192000" cy="6858000"/>
          </a:xfrm>
          <a:prstGeom prst="rect">
            <a:avLst/>
          </a:prstGeom>
        </p:spPr>
      </p:pic>
      <p:sp>
        <p:nvSpPr>
          <p:cNvPr id="9" name="Google Shape;145;p39">
            <a:extLst>
              <a:ext uri="{FF2B5EF4-FFF2-40B4-BE49-F238E27FC236}">
                <a16:creationId xmlns:a16="http://schemas.microsoft.com/office/drawing/2014/main" id="{EC26FEB9-D031-4791-96E9-24D7B36A201C}"/>
              </a:ext>
            </a:extLst>
          </p:cNvPr>
          <p:cNvSpPr txBox="1"/>
          <p:nvPr/>
        </p:nvSpPr>
        <p:spPr>
          <a:xfrm>
            <a:off x="307362" y="3227701"/>
            <a:ext cx="10013543" cy="133882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7900" b="1" dirty="0">
                <a:solidFill>
                  <a:srgbClr val="4082C3"/>
                </a:solidFill>
                <a:latin typeface="Poppins SemiBold" panose="00000700000000000000" pitchFamily="2" charset="0"/>
                <a:ea typeface="Poppins"/>
                <a:cs typeface="Poppins SemiBold" panose="00000700000000000000" pitchFamily="2" charset="0"/>
                <a:sym typeface="Poppins"/>
              </a:rPr>
              <a:t>SYSTEC EGY</a:t>
            </a:r>
            <a:endParaRPr sz="7900" dirty="0">
              <a:solidFill>
                <a:srgbClr val="4082C3"/>
              </a:solidFill>
              <a:latin typeface="Poppins SemiBold" panose="00000700000000000000" pitchFamily="2" charset="0"/>
              <a:cs typeface="Poppins SemiBold" panose="00000700000000000000" pitchFamily="2" charset="0"/>
            </a:endParaRPr>
          </a:p>
        </p:txBody>
      </p:sp>
      <p:pic>
        <p:nvPicPr>
          <p:cNvPr id="10" name="Picture 9">
            <a:extLst>
              <a:ext uri="{FF2B5EF4-FFF2-40B4-BE49-F238E27FC236}">
                <a16:creationId xmlns:a16="http://schemas.microsoft.com/office/drawing/2014/main" id="{4FBBB5FD-C075-4584-8A61-A74C39F52E3F}"/>
              </a:ext>
            </a:extLst>
          </p:cNvPr>
          <p:cNvPicPr>
            <a:picLocks noChangeAspect="1"/>
          </p:cNvPicPr>
          <p:nvPr/>
        </p:nvPicPr>
        <p:blipFill>
          <a:blip r:embed="rId3"/>
          <a:stretch>
            <a:fillRect/>
          </a:stretch>
        </p:blipFill>
        <p:spPr>
          <a:xfrm>
            <a:off x="686052" y="563715"/>
            <a:ext cx="2663986" cy="2663986"/>
          </a:xfrm>
          <a:prstGeom prst="rect">
            <a:avLst/>
          </a:prstGeom>
        </p:spPr>
      </p:pic>
    </p:spTree>
    <p:extLst>
      <p:ext uri="{BB962C8B-B14F-4D97-AF65-F5344CB8AC3E}">
        <p14:creationId xmlns:p14="http://schemas.microsoft.com/office/powerpoint/2010/main" val="4849711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pic>
        <p:nvPicPr>
          <p:cNvPr id="4" name="Picture 3" descr="sdsd">
            <a:extLst>
              <a:ext uri="{FF2B5EF4-FFF2-40B4-BE49-F238E27FC236}">
                <a16:creationId xmlns:a16="http://schemas.microsoft.com/office/drawing/2014/main" id="{499E0B56-EBFD-4033-A57D-FD91CBEDE436}"/>
              </a:ext>
            </a:extLst>
          </p:cNvPr>
          <p:cNvPicPr>
            <a:picLocks noChangeAspect="1"/>
          </p:cNvPicPr>
          <p:nvPr/>
        </p:nvPicPr>
        <p:blipFill>
          <a:blip r:embed="rId3"/>
          <a:stretch>
            <a:fillRect/>
          </a:stretch>
        </p:blipFill>
        <p:spPr>
          <a:xfrm>
            <a:off x="6783654" y="647313"/>
            <a:ext cx="1356300" cy="1356300"/>
          </a:xfrm>
          <a:prstGeom prst="rect">
            <a:avLst/>
          </a:prstGeom>
        </p:spPr>
      </p:pic>
      <p:pic>
        <p:nvPicPr>
          <p:cNvPr id="15" name="Picture 14">
            <a:extLst>
              <a:ext uri="{FF2B5EF4-FFF2-40B4-BE49-F238E27FC236}">
                <a16:creationId xmlns:a16="http://schemas.microsoft.com/office/drawing/2014/main" id="{312DECEA-F322-4783-8CF2-31F9FA79EBDA}"/>
              </a:ext>
            </a:extLst>
          </p:cNvPr>
          <p:cNvPicPr>
            <a:picLocks noChangeAspect="1"/>
          </p:cNvPicPr>
          <p:nvPr/>
        </p:nvPicPr>
        <p:blipFill>
          <a:blip r:embed="rId3"/>
          <a:stretch>
            <a:fillRect/>
          </a:stretch>
        </p:blipFill>
        <p:spPr>
          <a:xfrm>
            <a:off x="6783649" y="2628519"/>
            <a:ext cx="1356300" cy="1356300"/>
          </a:xfrm>
          <a:prstGeom prst="rect">
            <a:avLst/>
          </a:prstGeom>
        </p:spPr>
      </p:pic>
      <p:pic>
        <p:nvPicPr>
          <p:cNvPr id="17" name="Picture 16">
            <a:extLst>
              <a:ext uri="{FF2B5EF4-FFF2-40B4-BE49-F238E27FC236}">
                <a16:creationId xmlns:a16="http://schemas.microsoft.com/office/drawing/2014/main" id="{4E13242E-6FF5-4855-9444-20D5138303D8}"/>
              </a:ext>
            </a:extLst>
          </p:cNvPr>
          <p:cNvPicPr>
            <a:picLocks noChangeAspect="1"/>
          </p:cNvPicPr>
          <p:nvPr/>
        </p:nvPicPr>
        <p:blipFill>
          <a:blip r:embed="rId3"/>
          <a:stretch>
            <a:fillRect/>
          </a:stretch>
        </p:blipFill>
        <p:spPr>
          <a:xfrm>
            <a:off x="6783645" y="4591792"/>
            <a:ext cx="1356300" cy="1356300"/>
          </a:xfrm>
          <a:prstGeom prst="rect">
            <a:avLst/>
          </a:prstGeom>
        </p:spPr>
      </p:pic>
      <p:sp>
        <p:nvSpPr>
          <p:cNvPr id="18" name="Google Shape;317;p51">
            <a:extLst>
              <a:ext uri="{FF2B5EF4-FFF2-40B4-BE49-F238E27FC236}">
                <a16:creationId xmlns:a16="http://schemas.microsoft.com/office/drawing/2014/main" id="{06ED4BFA-2D77-48E0-B225-FFF599F5C587}"/>
              </a:ext>
            </a:extLst>
          </p:cNvPr>
          <p:cNvSpPr txBox="1"/>
          <p:nvPr/>
        </p:nvSpPr>
        <p:spPr>
          <a:xfrm>
            <a:off x="1067542" y="863768"/>
            <a:ext cx="3702015" cy="59026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700" dirty="0">
                <a:solidFill>
                  <a:srgbClr val="4082C3"/>
                </a:solidFill>
                <a:latin typeface="Poppins SemiBold"/>
                <a:ea typeface="Poppins SemiBold"/>
                <a:cs typeface="Poppins SemiBold"/>
                <a:sym typeface="Poppins SemiBold"/>
              </a:rPr>
              <a:t>Routing &amp; VPN</a:t>
            </a:r>
            <a:endParaRPr sz="2700" dirty="0">
              <a:solidFill>
                <a:srgbClr val="4082C3"/>
              </a:solidFill>
              <a:latin typeface="Poppins SemiBold"/>
              <a:ea typeface="Poppins SemiBold"/>
              <a:cs typeface="Poppins SemiBold"/>
              <a:sym typeface="Poppins SemiBold"/>
            </a:endParaRPr>
          </a:p>
        </p:txBody>
      </p:sp>
      <p:sp>
        <p:nvSpPr>
          <p:cNvPr id="19" name="Google Shape;318;p51">
            <a:extLst>
              <a:ext uri="{FF2B5EF4-FFF2-40B4-BE49-F238E27FC236}">
                <a16:creationId xmlns:a16="http://schemas.microsoft.com/office/drawing/2014/main" id="{B67EB925-5B12-48BF-ABB0-B5F5F6B16507}"/>
              </a:ext>
            </a:extLst>
          </p:cNvPr>
          <p:cNvSpPr txBox="1"/>
          <p:nvPr/>
        </p:nvSpPr>
        <p:spPr>
          <a:xfrm>
            <a:off x="1067542" y="1486122"/>
            <a:ext cx="5028457" cy="1185994"/>
          </a:xfrm>
          <a:prstGeom prst="rect">
            <a:avLst/>
          </a:prstGeom>
          <a:noFill/>
          <a:ln>
            <a:noFill/>
          </a:ln>
        </p:spPr>
        <p:txBody>
          <a:bodyPr spcFirstLastPara="1" wrap="square" lIns="91425" tIns="45700" rIns="91425" bIns="45700" anchor="t" anchorCtr="0">
            <a:noAutofit/>
          </a:bodyPr>
          <a:lstStyle/>
          <a:p>
            <a:r>
              <a:rPr lang="en-US" sz="1500" dirty="0">
                <a:solidFill>
                  <a:schemeClr val="tx2">
                    <a:lumMod val="25000"/>
                  </a:schemeClr>
                </a:solidFill>
                <a:latin typeface="Poppins" panose="00000500000000000000" pitchFamily="2" charset="0"/>
                <a:ea typeface="Ebrima" panose="02000000000000000000" pitchFamily="2" charset="0"/>
                <a:cs typeface="Poppins" panose="00000500000000000000" pitchFamily="2" charset="0"/>
              </a:rPr>
              <a:t>SYSTECEGY</a:t>
            </a:r>
            <a:r>
              <a:rPr lang="en-US" sz="1500" dirty="0">
                <a:solidFill>
                  <a:schemeClr val="tx2">
                    <a:lumMod val="25000"/>
                  </a:schemeClr>
                </a:solidFill>
                <a:latin typeface="Poppins" panose="00000500000000000000" pitchFamily="2" charset="0"/>
                <a:cs typeface="Poppins" panose="00000500000000000000" pitchFamily="2" charset="0"/>
              </a:rPr>
              <a:t> MPLS &amp; 4G VPN services enabling you to gain the full benefits of a flexible, connected business. We converging voice, data and multimedia traffic onto a single, secure network .</a:t>
            </a:r>
          </a:p>
        </p:txBody>
      </p:sp>
      <p:sp>
        <p:nvSpPr>
          <p:cNvPr id="20" name="Google Shape;317;p51">
            <a:extLst>
              <a:ext uri="{FF2B5EF4-FFF2-40B4-BE49-F238E27FC236}">
                <a16:creationId xmlns:a16="http://schemas.microsoft.com/office/drawing/2014/main" id="{BC5D9F09-8678-4833-B18A-3EB622836B36}"/>
              </a:ext>
            </a:extLst>
          </p:cNvPr>
          <p:cNvSpPr txBox="1"/>
          <p:nvPr/>
        </p:nvSpPr>
        <p:spPr>
          <a:xfrm>
            <a:off x="1075564" y="2941219"/>
            <a:ext cx="3702015" cy="59026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700" dirty="0">
                <a:solidFill>
                  <a:srgbClr val="4082C3"/>
                </a:solidFill>
                <a:latin typeface="Poppins SemiBold"/>
                <a:ea typeface="Poppins SemiBold"/>
                <a:cs typeface="Poppins SemiBold"/>
                <a:sym typeface="Poppins SemiBold"/>
              </a:rPr>
              <a:t>Managed Switches</a:t>
            </a:r>
            <a:endParaRPr sz="2700" dirty="0">
              <a:solidFill>
                <a:srgbClr val="4082C3"/>
              </a:solidFill>
              <a:latin typeface="Poppins SemiBold"/>
              <a:ea typeface="Poppins SemiBold"/>
              <a:cs typeface="Poppins SemiBold"/>
              <a:sym typeface="Poppins SemiBold"/>
            </a:endParaRPr>
          </a:p>
        </p:txBody>
      </p:sp>
      <p:sp>
        <p:nvSpPr>
          <p:cNvPr id="21" name="Google Shape;318;p51">
            <a:extLst>
              <a:ext uri="{FF2B5EF4-FFF2-40B4-BE49-F238E27FC236}">
                <a16:creationId xmlns:a16="http://schemas.microsoft.com/office/drawing/2014/main" id="{5AA9A614-9E46-4214-9F87-5B00EA67B643}"/>
              </a:ext>
            </a:extLst>
          </p:cNvPr>
          <p:cNvSpPr txBox="1"/>
          <p:nvPr/>
        </p:nvSpPr>
        <p:spPr>
          <a:xfrm>
            <a:off x="1075564" y="3595658"/>
            <a:ext cx="5020436" cy="2195541"/>
          </a:xfrm>
          <a:prstGeom prst="rect">
            <a:avLst/>
          </a:prstGeom>
          <a:noFill/>
          <a:ln>
            <a:noFill/>
          </a:ln>
        </p:spPr>
        <p:txBody>
          <a:bodyPr spcFirstLastPara="1" wrap="square" lIns="91425" tIns="45700" rIns="91425" bIns="45700" anchor="t" anchorCtr="0">
            <a:noAutofit/>
          </a:bodyPr>
          <a:lstStyle/>
          <a:p>
            <a:r>
              <a:rPr lang="en-US" sz="1500" dirty="0">
                <a:solidFill>
                  <a:schemeClr val="tx2">
                    <a:lumMod val="25000"/>
                  </a:schemeClr>
                </a:solidFill>
                <a:latin typeface="Poppins" panose="00000500000000000000" pitchFamily="2" charset="0"/>
                <a:ea typeface="Ebrima" panose="02000000000000000000" pitchFamily="2" charset="0"/>
                <a:cs typeface="Poppins" panose="00000500000000000000" pitchFamily="2" charset="0"/>
              </a:rPr>
              <a:t>SYSTECEGY</a:t>
            </a:r>
            <a:r>
              <a:rPr lang="en-US" sz="1500" dirty="0">
                <a:solidFill>
                  <a:schemeClr val="tx2">
                    <a:lumMod val="25000"/>
                  </a:schemeClr>
                </a:solidFill>
                <a:latin typeface="Poppins" panose="00000500000000000000" pitchFamily="2" charset="0"/>
                <a:cs typeface="Poppins" panose="00000500000000000000" pitchFamily="2" charset="0"/>
              </a:rPr>
              <a:t> Managed Switch installation service addresses the growing importance of LAN reliability to your business as the LAN performance and security is the most significant part of your network. SYSTECEGY  builds a promising switching infrastructure support Data, Voice, and Video traffic with effectively used bandwidth through 100/1000 and 10G switches .</a:t>
            </a:r>
          </a:p>
        </p:txBody>
      </p:sp>
      <p:pic>
        <p:nvPicPr>
          <p:cNvPr id="23" name="Google Shape;322;p51">
            <a:extLst>
              <a:ext uri="{FF2B5EF4-FFF2-40B4-BE49-F238E27FC236}">
                <a16:creationId xmlns:a16="http://schemas.microsoft.com/office/drawing/2014/main" id="{28B73AF2-E13F-48E9-B92E-D6450248B64F}"/>
              </a:ext>
            </a:extLst>
          </p:cNvPr>
          <p:cNvPicPr preferRelativeResize="0"/>
          <p:nvPr/>
        </p:nvPicPr>
        <p:blipFill rotWithShape="1">
          <a:blip r:embed="rId4">
            <a:alphaModFix/>
          </a:blip>
          <a:srcRect t="20038" b="20037"/>
          <a:stretch/>
        </p:blipFill>
        <p:spPr>
          <a:xfrm>
            <a:off x="7009177" y="838201"/>
            <a:ext cx="1525224" cy="1453786"/>
          </a:xfrm>
          <a:custGeom>
            <a:avLst/>
            <a:gdLst/>
            <a:ahLst/>
            <a:cxnLst/>
            <a:rect l="l" t="t" r="r" b="b"/>
            <a:pathLst>
              <a:path w="2324100" h="1453787" extrusionOk="0">
                <a:moveTo>
                  <a:pt x="80380" y="0"/>
                </a:moveTo>
                <a:lnTo>
                  <a:pt x="2243720" y="0"/>
                </a:lnTo>
                <a:cubicBezTo>
                  <a:pt x="2288113" y="0"/>
                  <a:pt x="2324100" y="35987"/>
                  <a:pt x="2324100" y="80380"/>
                </a:cubicBezTo>
                <a:lnTo>
                  <a:pt x="2324100" y="1373407"/>
                </a:lnTo>
                <a:cubicBezTo>
                  <a:pt x="2324100" y="1417800"/>
                  <a:pt x="2288113" y="1453787"/>
                  <a:pt x="2243720" y="1453787"/>
                </a:cubicBezTo>
                <a:lnTo>
                  <a:pt x="80380" y="1453787"/>
                </a:lnTo>
                <a:cubicBezTo>
                  <a:pt x="35987" y="1453787"/>
                  <a:pt x="0" y="1417800"/>
                  <a:pt x="0" y="1373407"/>
                </a:cubicBezTo>
                <a:lnTo>
                  <a:pt x="0" y="80380"/>
                </a:lnTo>
                <a:cubicBezTo>
                  <a:pt x="0" y="35987"/>
                  <a:pt x="35987" y="0"/>
                  <a:pt x="80380" y="0"/>
                </a:cubicBezTo>
                <a:close/>
              </a:path>
            </a:pathLst>
          </a:custGeom>
          <a:noFill/>
          <a:ln>
            <a:noFill/>
          </a:ln>
        </p:spPr>
      </p:pic>
      <p:pic>
        <p:nvPicPr>
          <p:cNvPr id="24" name="Google Shape;323;p51">
            <a:extLst>
              <a:ext uri="{FF2B5EF4-FFF2-40B4-BE49-F238E27FC236}">
                <a16:creationId xmlns:a16="http://schemas.microsoft.com/office/drawing/2014/main" id="{AC24B691-CEC2-49E0-B014-0C5FCCBB724A}"/>
              </a:ext>
            </a:extLst>
          </p:cNvPr>
          <p:cNvPicPr preferRelativeResize="0"/>
          <p:nvPr/>
        </p:nvPicPr>
        <p:blipFill rotWithShape="1">
          <a:blip r:embed="rId4">
            <a:alphaModFix/>
          </a:blip>
          <a:srcRect t="20070" b="20069"/>
          <a:stretch/>
        </p:blipFill>
        <p:spPr>
          <a:xfrm>
            <a:off x="7009177" y="2810977"/>
            <a:ext cx="3049222" cy="3208821"/>
          </a:xfrm>
          <a:custGeom>
            <a:avLst/>
            <a:gdLst/>
            <a:ahLst/>
            <a:cxnLst/>
            <a:rect l="l" t="t" r="r" b="b"/>
            <a:pathLst>
              <a:path w="2324100" h="1453787" extrusionOk="0">
                <a:moveTo>
                  <a:pt x="80380" y="0"/>
                </a:moveTo>
                <a:lnTo>
                  <a:pt x="2243720" y="0"/>
                </a:lnTo>
                <a:cubicBezTo>
                  <a:pt x="2288113" y="0"/>
                  <a:pt x="2324100" y="35987"/>
                  <a:pt x="2324100" y="80380"/>
                </a:cubicBezTo>
                <a:lnTo>
                  <a:pt x="2324100" y="1373407"/>
                </a:lnTo>
                <a:cubicBezTo>
                  <a:pt x="2324100" y="1417800"/>
                  <a:pt x="2288113" y="1453787"/>
                  <a:pt x="2243720" y="1453787"/>
                </a:cubicBezTo>
                <a:lnTo>
                  <a:pt x="80380" y="1453787"/>
                </a:lnTo>
                <a:cubicBezTo>
                  <a:pt x="35987" y="1453787"/>
                  <a:pt x="0" y="1417800"/>
                  <a:pt x="0" y="1373407"/>
                </a:cubicBezTo>
                <a:lnTo>
                  <a:pt x="0" y="80380"/>
                </a:lnTo>
                <a:cubicBezTo>
                  <a:pt x="0" y="35987"/>
                  <a:pt x="35987" y="0"/>
                  <a:pt x="80380" y="0"/>
                </a:cubicBezTo>
                <a:close/>
              </a:path>
            </a:pathLst>
          </a:custGeom>
          <a:noFill/>
          <a:ln>
            <a:noFill/>
          </a:ln>
        </p:spPr>
      </p:pic>
      <p:pic>
        <p:nvPicPr>
          <p:cNvPr id="25" name="Picture 24">
            <a:extLst>
              <a:ext uri="{FF2B5EF4-FFF2-40B4-BE49-F238E27FC236}">
                <a16:creationId xmlns:a16="http://schemas.microsoft.com/office/drawing/2014/main" id="{05BA6A1E-0FE2-4947-9FB4-8A49410F1AD6}"/>
              </a:ext>
            </a:extLst>
          </p:cNvPr>
          <p:cNvPicPr>
            <a:picLocks noChangeAspect="1"/>
          </p:cNvPicPr>
          <p:nvPr/>
        </p:nvPicPr>
        <p:blipFill>
          <a:blip r:embed="rId5"/>
          <a:stretch>
            <a:fillRect/>
          </a:stretch>
        </p:blipFill>
        <p:spPr>
          <a:xfrm>
            <a:off x="7104284" y="3429000"/>
            <a:ext cx="2859007" cy="2124472"/>
          </a:xfrm>
          <a:prstGeom prst="rect">
            <a:avLst/>
          </a:prstGeom>
        </p:spPr>
      </p:pic>
      <p:pic>
        <p:nvPicPr>
          <p:cNvPr id="26" name="Picture 25">
            <a:extLst>
              <a:ext uri="{FF2B5EF4-FFF2-40B4-BE49-F238E27FC236}">
                <a16:creationId xmlns:a16="http://schemas.microsoft.com/office/drawing/2014/main" id="{DAF281F0-2801-40D7-9DB0-C012598938E1}"/>
              </a:ext>
            </a:extLst>
          </p:cNvPr>
          <p:cNvPicPr>
            <a:picLocks noChangeAspect="1"/>
          </p:cNvPicPr>
          <p:nvPr/>
        </p:nvPicPr>
        <p:blipFill>
          <a:blip r:embed="rId6"/>
          <a:stretch>
            <a:fillRect/>
          </a:stretch>
        </p:blipFill>
        <p:spPr>
          <a:xfrm>
            <a:off x="6819289" y="627139"/>
            <a:ext cx="1905000" cy="1905000"/>
          </a:xfrm>
          <a:prstGeom prst="rect">
            <a:avLst/>
          </a:prstGeom>
        </p:spPr>
      </p:pic>
      <p:sp>
        <p:nvSpPr>
          <p:cNvPr id="27" name="Google Shape;309;p50">
            <a:extLst>
              <a:ext uri="{FF2B5EF4-FFF2-40B4-BE49-F238E27FC236}">
                <a16:creationId xmlns:a16="http://schemas.microsoft.com/office/drawing/2014/main" id="{831FEF30-B4D6-4B77-B7B8-36B9DA74CFC9}"/>
              </a:ext>
            </a:extLst>
          </p:cNvPr>
          <p:cNvSpPr txBox="1"/>
          <p:nvPr/>
        </p:nvSpPr>
        <p:spPr>
          <a:xfrm>
            <a:off x="416084" y="195161"/>
            <a:ext cx="2795700" cy="261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dirty="0">
                <a:solidFill>
                  <a:srgbClr val="4082C3"/>
                </a:solidFill>
                <a:latin typeface="Poppins SemiBold"/>
                <a:ea typeface="Poppins SemiBold"/>
                <a:cs typeface="Poppins SemiBold"/>
                <a:sym typeface="Poppins SemiBold"/>
              </a:rPr>
              <a:t>Services</a:t>
            </a:r>
            <a:endParaRPr lang="en-US" sz="1600" dirty="0">
              <a:solidFill>
                <a:srgbClr val="4082C3"/>
              </a:solidFill>
              <a:latin typeface="Poppins SemiBold"/>
              <a:ea typeface="Poppins SemiBold"/>
              <a:cs typeface="Poppins SemiBold"/>
              <a:sym typeface="Poppins SemiBold"/>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31"/>
        <p:cNvGrpSpPr/>
        <p:nvPr/>
      </p:nvGrpSpPr>
      <p:grpSpPr>
        <a:xfrm>
          <a:off x="0" y="0"/>
          <a:ext cx="0" cy="0"/>
          <a:chOff x="0" y="0"/>
          <a:chExt cx="0" cy="0"/>
        </a:xfrm>
      </p:grpSpPr>
      <p:pic>
        <p:nvPicPr>
          <p:cNvPr id="340" name="Google Shape;340;p52"/>
          <p:cNvPicPr preferRelativeResize="0"/>
          <p:nvPr/>
        </p:nvPicPr>
        <p:blipFill rotWithShape="1">
          <a:blip r:embed="rId3">
            <a:alphaModFix/>
          </a:blip>
          <a:srcRect l="12296" r="12295"/>
          <a:stretch/>
        </p:blipFill>
        <p:spPr>
          <a:xfrm>
            <a:off x="7239000" y="1"/>
            <a:ext cx="4953000" cy="6858000"/>
          </a:xfrm>
          <a:prstGeom prst="rect">
            <a:avLst/>
          </a:prstGeom>
          <a:noFill/>
          <a:ln>
            <a:noFill/>
          </a:ln>
        </p:spPr>
      </p:pic>
      <p:sp>
        <p:nvSpPr>
          <p:cNvPr id="10" name="Google Shape;334;p52">
            <a:extLst>
              <a:ext uri="{FF2B5EF4-FFF2-40B4-BE49-F238E27FC236}">
                <a16:creationId xmlns:a16="http://schemas.microsoft.com/office/drawing/2014/main" id="{0E7844B4-B324-4B28-A952-18A1270E96E4}"/>
              </a:ext>
            </a:extLst>
          </p:cNvPr>
          <p:cNvSpPr txBox="1"/>
          <p:nvPr/>
        </p:nvSpPr>
        <p:spPr>
          <a:xfrm>
            <a:off x="1140106" y="2181987"/>
            <a:ext cx="4953000" cy="2865137"/>
          </a:xfrm>
          <a:prstGeom prst="rect">
            <a:avLst/>
          </a:prstGeom>
          <a:noFill/>
          <a:ln>
            <a:noFill/>
          </a:ln>
        </p:spPr>
        <p:txBody>
          <a:bodyPr spcFirstLastPara="1" wrap="square" lIns="91425" tIns="45700" rIns="91425" bIns="45700" anchor="t" anchorCtr="0">
            <a:noAutofit/>
          </a:bodyPr>
          <a:lstStyle/>
          <a:p>
            <a:r>
              <a:rPr lang="en-US" sz="1500" dirty="0">
                <a:solidFill>
                  <a:schemeClr val="tx2">
                    <a:lumMod val="25000"/>
                  </a:schemeClr>
                </a:solidFill>
                <a:latin typeface="Poppins" panose="00000500000000000000" pitchFamily="2" charset="0"/>
                <a:ea typeface="Ebrima" panose="02000000000000000000" pitchFamily="2" charset="0"/>
                <a:cs typeface="Poppins" panose="00000500000000000000" pitchFamily="2" charset="0"/>
              </a:rPr>
              <a:t>SYSTECEGY</a:t>
            </a:r>
            <a:r>
              <a:rPr lang="en-US" sz="1500" dirty="0">
                <a:solidFill>
                  <a:schemeClr val="tx2">
                    <a:lumMod val="25000"/>
                  </a:schemeClr>
                </a:solidFill>
                <a:latin typeface="Poppins" panose="00000500000000000000" pitchFamily="2" charset="0"/>
                <a:cs typeface="Poppins" panose="00000500000000000000" pitchFamily="2" charset="0"/>
              </a:rPr>
              <a:t> transforming business into mobility providing employees with the tools to communicate and collaborate anywhere, any time. We brings wireless networking to high traffic public areas such as airport terminals, convention centers, hotels, shared offices, manufacturing facilities, warehouses, auditoriums and classrooms With 802.11 a/b/g/n POE high performance access point and controllers. </a:t>
            </a:r>
          </a:p>
        </p:txBody>
      </p:sp>
      <p:sp>
        <p:nvSpPr>
          <p:cNvPr id="12" name="Google Shape;335;p52">
            <a:extLst>
              <a:ext uri="{FF2B5EF4-FFF2-40B4-BE49-F238E27FC236}">
                <a16:creationId xmlns:a16="http://schemas.microsoft.com/office/drawing/2014/main" id="{E9FF8A01-6E9E-4F59-8038-9D7DDF100230}"/>
              </a:ext>
            </a:extLst>
          </p:cNvPr>
          <p:cNvSpPr txBox="1"/>
          <p:nvPr/>
        </p:nvSpPr>
        <p:spPr>
          <a:xfrm>
            <a:off x="1140107" y="1507798"/>
            <a:ext cx="4449352" cy="50783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700" dirty="0">
                <a:solidFill>
                  <a:srgbClr val="4082C3"/>
                </a:solidFill>
                <a:latin typeface="Poppins SemiBold"/>
                <a:ea typeface="Poppins SemiBold"/>
                <a:cs typeface="Poppins SemiBold"/>
                <a:sym typeface="Poppins SemiBold"/>
              </a:rPr>
              <a:t>Wireless</a:t>
            </a:r>
            <a:endParaRPr dirty="0">
              <a:solidFill>
                <a:srgbClr val="4082C3"/>
              </a:solidFill>
            </a:endParaRPr>
          </a:p>
        </p:txBody>
      </p:sp>
      <p:sp>
        <p:nvSpPr>
          <p:cNvPr id="17" name="Google Shape;309;p50">
            <a:extLst>
              <a:ext uri="{FF2B5EF4-FFF2-40B4-BE49-F238E27FC236}">
                <a16:creationId xmlns:a16="http://schemas.microsoft.com/office/drawing/2014/main" id="{4238ADBC-8DA9-40A8-A002-C5619CF4E6E3}"/>
              </a:ext>
            </a:extLst>
          </p:cNvPr>
          <p:cNvSpPr txBox="1"/>
          <p:nvPr/>
        </p:nvSpPr>
        <p:spPr>
          <a:xfrm>
            <a:off x="416084" y="195161"/>
            <a:ext cx="2795700" cy="261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dirty="0">
                <a:solidFill>
                  <a:srgbClr val="4082C3"/>
                </a:solidFill>
                <a:latin typeface="Poppins SemiBold"/>
                <a:ea typeface="Poppins SemiBold"/>
                <a:cs typeface="Poppins SemiBold"/>
                <a:sym typeface="Poppins SemiBold"/>
              </a:rPr>
              <a:t>Services</a:t>
            </a:r>
            <a:endParaRPr lang="en-US" sz="1600" dirty="0">
              <a:solidFill>
                <a:srgbClr val="4082C3"/>
              </a:solidFill>
              <a:latin typeface="Poppins SemiBold"/>
              <a:ea typeface="Poppins SemiBold"/>
              <a:cs typeface="Poppins SemiBold"/>
              <a:sym typeface="Poppins SemiBold"/>
            </a:endParaRPr>
          </a:p>
        </p:txBody>
      </p:sp>
      <p:pic>
        <p:nvPicPr>
          <p:cNvPr id="7" name="Picture 6">
            <a:extLst>
              <a:ext uri="{FF2B5EF4-FFF2-40B4-BE49-F238E27FC236}">
                <a16:creationId xmlns:a16="http://schemas.microsoft.com/office/drawing/2014/main" id="{582C4418-6465-4820-82D3-19612078B8D4}"/>
              </a:ext>
            </a:extLst>
          </p:cNvPr>
          <p:cNvPicPr>
            <a:picLocks noChangeAspect="1"/>
          </p:cNvPicPr>
          <p:nvPr/>
        </p:nvPicPr>
        <p:blipFill>
          <a:blip r:embed="rId4"/>
          <a:stretch>
            <a:fillRect/>
          </a:stretch>
        </p:blipFill>
        <p:spPr>
          <a:xfrm>
            <a:off x="8096266" y="152416"/>
            <a:ext cx="2246532" cy="2246532"/>
          </a:xfrm>
          <a:prstGeom prst="rect">
            <a:avLst/>
          </a:prstGeom>
        </p:spPr>
      </p:pic>
      <p:pic>
        <p:nvPicPr>
          <p:cNvPr id="9" name="Picture 8">
            <a:extLst>
              <a:ext uri="{FF2B5EF4-FFF2-40B4-BE49-F238E27FC236}">
                <a16:creationId xmlns:a16="http://schemas.microsoft.com/office/drawing/2014/main" id="{88D904C4-C45D-47CE-BB84-A14F03100113}"/>
              </a:ext>
            </a:extLst>
          </p:cNvPr>
          <p:cNvPicPr>
            <a:picLocks noChangeAspect="1"/>
          </p:cNvPicPr>
          <p:nvPr/>
        </p:nvPicPr>
        <p:blipFill>
          <a:blip r:embed="rId5"/>
          <a:stretch>
            <a:fillRect/>
          </a:stretch>
        </p:blipFill>
        <p:spPr>
          <a:xfrm>
            <a:off x="9830313" y="2207419"/>
            <a:ext cx="2443162" cy="2443162"/>
          </a:xfrm>
          <a:prstGeom prst="rect">
            <a:avLst/>
          </a:prstGeom>
        </p:spPr>
      </p:pic>
      <p:pic>
        <p:nvPicPr>
          <p:cNvPr id="13" name="Picture 12">
            <a:extLst>
              <a:ext uri="{FF2B5EF4-FFF2-40B4-BE49-F238E27FC236}">
                <a16:creationId xmlns:a16="http://schemas.microsoft.com/office/drawing/2014/main" id="{8E528699-449D-4CAC-B310-BD73EC90BA4B}"/>
              </a:ext>
            </a:extLst>
          </p:cNvPr>
          <p:cNvPicPr>
            <a:picLocks noChangeAspect="1"/>
          </p:cNvPicPr>
          <p:nvPr/>
        </p:nvPicPr>
        <p:blipFill>
          <a:blip r:embed="rId6"/>
          <a:stretch>
            <a:fillRect/>
          </a:stretch>
        </p:blipFill>
        <p:spPr>
          <a:xfrm>
            <a:off x="6361364" y="4431909"/>
            <a:ext cx="3981434" cy="2273675"/>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pic>
        <p:nvPicPr>
          <p:cNvPr id="345" name="Google Shape;345;p53"/>
          <p:cNvPicPr preferRelativeResize="0"/>
          <p:nvPr/>
        </p:nvPicPr>
        <p:blipFill rotWithShape="1">
          <a:blip r:embed="rId3">
            <a:alphaModFix/>
          </a:blip>
          <a:srcRect t="2113" b="2113"/>
          <a:stretch/>
        </p:blipFill>
        <p:spPr>
          <a:xfrm>
            <a:off x="2092982" y="2557336"/>
            <a:ext cx="1901826" cy="1901826"/>
          </a:xfrm>
          <a:custGeom>
            <a:avLst/>
            <a:gdLst/>
            <a:ahLst/>
            <a:cxnLst/>
            <a:rect l="l" t="t" r="r" b="b"/>
            <a:pathLst>
              <a:path w="1901826" h="1901826" extrusionOk="0">
                <a:moveTo>
                  <a:pt x="950913" y="0"/>
                </a:moveTo>
                <a:cubicBezTo>
                  <a:pt x="1476088" y="0"/>
                  <a:pt x="1901826" y="425738"/>
                  <a:pt x="1901826" y="950913"/>
                </a:cubicBezTo>
                <a:cubicBezTo>
                  <a:pt x="1901826" y="1476088"/>
                  <a:pt x="1476088" y="1901826"/>
                  <a:pt x="950913" y="1901826"/>
                </a:cubicBezTo>
                <a:cubicBezTo>
                  <a:pt x="425738" y="1901826"/>
                  <a:pt x="0" y="1476088"/>
                  <a:pt x="0" y="950913"/>
                </a:cubicBezTo>
                <a:cubicBezTo>
                  <a:pt x="0" y="425738"/>
                  <a:pt x="425738" y="0"/>
                  <a:pt x="950913" y="0"/>
                </a:cubicBezTo>
                <a:close/>
              </a:path>
            </a:pathLst>
          </a:custGeom>
          <a:noFill/>
          <a:ln>
            <a:noFill/>
          </a:ln>
        </p:spPr>
      </p:pic>
      <p:pic>
        <p:nvPicPr>
          <p:cNvPr id="346" name="Google Shape;346;p53"/>
          <p:cNvPicPr preferRelativeResize="0"/>
          <p:nvPr/>
        </p:nvPicPr>
        <p:blipFill rotWithShape="1">
          <a:blip r:embed="rId3">
            <a:alphaModFix/>
          </a:blip>
          <a:srcRect t="2113" b="2113"/>
          <a:stretch/>
        </p:blipFill>
        <p:spPr>
          <a:xfrm>
            <a:off x="4808659" y="2217460"/>
            <a:ext cx="2899415" cy="2899415"/>
          </a:xfrm>
          <a:custGeom>
            <a:avLst/>
            <a:gdLst/>
            <a:ahLst/>
            <a:cxnLst/>
            <a:rect l="l" t="t" r="r" b="b"/>
            <a:pathLst>
              <a:path w="1901826" h="1901826" extrusionOk="0">
                <a:moveTo>
                  <a:pt x="950913" y="0"/>
                </a:moveTo>
                <a:cubicBezTo>
                  <a:pt x="1476088" y="0"/>
                  <a:pt x="1901826" y="425738"/>
                  <a:pt x="1901826" y="950913"/>
                </a:cubicBezTo>
                <a:cubicBezTo>
                  <a:pt x="1901826" y="1476088"/>
                  <a:pt x="1476088" y="1901826"/>
                  <a:pt x="950913" y="1901826"/>
                </a:cubicBezTo>
                <a:cubicBezTo>
                  <a:pt x="425738" y="1901826"/>
                  <a:pt x="0" y="1476088"/>
                  <a:pt x="0" y="950913"/>
                </a:cubicBezTo>
                <a:cubicBezTo>
                  <a:pt x="0" y="425738"/>
                  <a:pt x="425738" y="0"/>
                  <a:pt x="950913" y="0"/>
                </a:cubicBezTo>
                <a:close/>
              </a:path>
            </a:pathLst>
          </a:custGeom>
          <a:noFill/>
          <a:ln>
            <a:noFill/>
          </a:ln>
        </p:spPr>
      </p:pic>
      <p:sp>
        <p:nvSpPr>
          <p:cNvPr id="20" name="Google Shape;309;p50">
            <a:extLst>
              <a:ext uri="{FF2B5EF4-FFF2-40B4-BE49-F238E27FC236}">
                <a16:creationId xmlns:a16="http://schemas.microsoft.com/office/drawing/2014/main" id="{D55A594C-2AB3-4C66-BE17-4D1FED517C68}"/>
              </a:ext>
            </a:extLst>
          </p:cNvPr>
          <p:cNvSpPr txBox="1"/>
          <p:nvPr/>
        </p:nvSpPr>
        <p:spPr>
          <a:xfrm>
            <a:off x="2162456" y="2745991"/>
            <a:ext cx="2795700" cy="261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lang="en-US" sz="1200" dirty="0">
              <a:solidFill>
                <a:schemeClr val="bg1"/>
              </a:solidFill>
              <a:latin typeface="Adobe Fan Heiti Std B" panose="020B0700000000000000" pitchFamily="34" charset="-128"/>
              <a:ea typeface="Adobe Fan Heiti Std B" panose="020B0700000000000000" pitchFamily="34" charset="-128"/>
              <a:cs typeface="Andalus" panose="02020603050405020304" pitchFamily="18" charset="-78"/>
              <a:sym typeface="Poppins SemiBold"/>
            </a:endParaRPr>
          </a:p>
        </p:txBody>
      </p:sp>
      <p:sp>
        <p:nvSpPr>
          <p:cNvPr id="21" name="Google Shape;348;p53">
            <a:extLst>
              <a:ext uri="{FF2B5EF4-FFF2-40B4-BE49-F238E27FC236}">
                <a16:creationId xmlns:a16="http://schemas.microsoft.com/office/drawing/2014/main" id="{289B0457-3511-4F0F-B720-37D376F42394}"/>
              </a:ext>
            </a:extLst>
          </p:cNvPr>
          <p:cNvSpPr txBox="1"/>
          <p:nvPr/>
        </p:nvSpPr>
        <p:spPr>
          <a:xfrm>
            <a:off x="3848100" y="1059748"/>
            <a:ext cx="4495800" cy="51973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700" dirty="0">
                <a:solidFill>
                  <a:srgbClr val="4082C3"/>
                </a:solidFill>
                <a:latin typeface="Poppins SemiBold"/>
                <a:ea typeface="Poppins SemiBold"/>
                <a:cs typeface="Poppins SemiBold"/>
                <a:sym typeface="Poppins SemiBold"/>
              </a:rPr>
              <a:t>Security</a:t>
            </a:r>
            <a:endParaRPr sz="2700" dirty="0">
              <a:solidFill>
                <a:srgbClr val="4082C3"/>
              </a:solidFill>
              <a:latin typeface="Poppins SemiBold"/>
              <a:ea typeface="Poppins SemiBold"/>
              <a:cs typeface="Poppins SemiBold"/>
              <a:sym typeface="Poppins SemiBold"/>
            </a:endParaRPr>
          </a:p>
        </p:txBody>
      </p:sp>
      <p:pic>
        <p:nvPicPr>
          <p:cNvPr id="23" name="Picture 22">
            <a:extLst>
              <a:ext uri="{FF2B5EF4-FFF2-40B4-BE49-F238E27FC236}">
                <a16:creationId xmlns:a16="http://schemas.microsoft.com/office/drawing/2014/main" id="{DC4DB8AA-28BD-43FB-9EAF-D5DF20431925}"/>
              </a:ext>
            </a:extLst>
          </p:cNvPr>
          <p:cNvPicPr>
            <a:picLocks noChangeAspect="1"/>
          </p:cNvPicPr>
          <p:nvPr/>
        </p:nvPicPr>
        <p:blipFill>
          <a:blip r:embed="rId4"/>
          <a:stretch>
            <a:fillRect/>
          </a:stretch>
        </p:blipFill>
        <p:spPr>
          <a:xfrm>
            <a:off x="2436816" y="3160375"/>
            <a:ext cx="1309381" cy="87292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24" name="Picture 23">
            <a:extLst>
              <a:ext uri="{FF2B5EF4-FFF2-40B4-BE49-F238E27FC236}">
                <a16:creationId xmlns:a16="http://schemas.microsoft.com/office/drawing/2014/main" id="{78936668-F957-43F2-928D-C75912156379}"/>
              </a:ext>
            </a:extLst>
          </p:cNvPr>
          <p:cNvPicPr>
            <a:picLocks noChangeAspect="1"/>
          </p:cNvPicPr>
          <p:nvPr/>
        </p:nvPicPr>
        <p:blipFill>
          <a:blip r:embed="rId5"/>
          <a:stretch>
            <a:fillRect/>
          </a:stretch>
        </p:blipFill>
        <p:spPr>
          <a:xfrm>
            <a:off x="4808659" y="2736472"/>
            <a:ext cx="2906136" cy="1634700"/>
          </a:xfrm>
          <a:prstGeom prst="rect">
            <a:avLst/>
          </a:prstGeom>
        </p:spPr>
      </p:pic>
      <p:sp>
        <p:nvSpPr>
          <p:cNvPr id="25" name="Google Shape;350;p53">
            <a:extLst>
              <a:ext uri="{FF2B5EF4-FFF2-40B4-BE49-F238E27FC236}">
                <a16:creationId xmlns:a16="http://schemas.microsoft.com/office/drawing/2014/main" id="{469CB141-69CF-4D27-8155-7C5D67798CAF}"/>
              </a:ext>
            </a:extLst>
          </p:cNvPr>
          <p:cNvSpPr txBox="1"/>
          <p:nvPr/>
        </p:nvSpPr>
        <p:spPr>
          <a:xfrm>
            <a:off x="1004047" y="4993095"/>
            <a:ext cx="10210800" cy="1704014"/>
          </a:xfrm>
          <a:prstGeom prst="rect">
            <a:avLst/>
          </a:prstGeom>
          <a:noFill/>
          <a:ln>
            <a:noFill/>
          </a:ln>
        </p:spPr>
        <p:txBody>
          <a:bodyPr spcFirstLastPara="1" wrap="square" lIns="91425" tIns="45700" rIns="91425" bIns="45700" anchor="t" anchorCtr="0">
            <a:noAutofit/>
          </a:bodyPr>
          <a:lstStyle/>
          <a:p>
            <a:r>
              <a:rPr lang="en-US" sz="1500" dirty="0">
                <a:solidFill>
                  <a:schemeClr val="tx2">
                    <a:lumMod val="25000"/>
                  </a:schemeClr>
                </a:solidFill>
                <a:latin typeface="Poppins" panose="00000500000000000000" pitchFamily="2" charset="0"/>
                <a:cs typeface="Poppins" panose="00000500000000000000" pitchFamily="2" charset="0"/>
              </a:rPr>
              <a:t>Firewall:</a:t>
            </a:r>
          </a:p>
          <a:p>
            <a:r>
              <a:rPr lang="en-US" sz="1500" dirty="0">
                <a:solidFill>
                  <a:schemeClr val="tx2">
                    <a:lumMod val="25000"/>
                  </a:schemeClr>
                </a:solidFill>
                <a:latin typeface="Poppins" panose="00000500000000000000" pitchFamily="2" charset="0"/>
                <a:ea typeface="Ebrima" panose="02000000000000000000" pitchFamily="2" charset="0"/>
                <a:cs typeface="Poppins" panose="00000500000000000000" pitchFamily="2" charset="0"/>
              </a:rPr>
              <a:t>SYSTECEGY</a:t>
            </a:r>
            <a:r>
              <a:rPr lang="en-US" sz="1500" dirty="0">
                <a:solidFill>
                  <a:schemeClr val="tx2">
                    <a:lumMod val="25000"/>
                  </a:schemeClr>
                </a:solidFill>
                <a:latin typeface="Poppins" panose="00000500000000000000" pitchFamily="2" charset="0"/>
                <a:cs typeface="Poppins" panose="00000500000000000000" pitchFamily="2" charset="0"/>
              </a:rPr>
              <a:t> Keeps your data, your hardware and your employees safe from unwanted attacks with network firewall, IPS, IDS, DoS design and implementation services from Fortinet, Cisco and Microsoft. Our professionals create a unique design and firewall implementation plan for each company we work with and then provide complete implementation services as well as hardware maintenance and software support .</a:t>
            </a:r>
          </a:p>
        </p:txBody>
      </p:sp>
      <p:sp>
        <p:nvSpPr>
          <p:cNvPr id="26" name="Google Shape;309;p50">
            <a:extLst>
              <a:ext uri="{FF2B5EF4-FFF2-40B4-BE49-F238E27FC236}">
                <a16:creationId xmlns:a16="http://schemas.microsoft.com/office/drawing/2014/main" id="{2A877ACB-D9F1-48D1-BE78-86B5895A5071}"/>
              </a:ext>
            </a:extLst>
          </p:cNvPr>
          <p:cNvSpPr txBox="1"/>
          <p:nvPr/>
        </p:nvSpPr>
        <p:spPr>
          <a:xfrm>
            <a:off x="416084" y="195161"/>
            <a:ext cx="2795700" cy="261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dirty="0">
                <a:solidFill>
                  <a:srgbClr val="4082C3"/>
                </a:solidFill>
                <a:latin typeface="Poppins SemiBold"/>
                <a:ea typeface="Poppins SemiBold"/>
                <a:cs typeface="Poppins SemiBold"/>
                <a:sym typeface="Poppins SemiBold"/>
              </a:rPr>
              <a:t>Services</a:t>
            </a:r>
            <a:endParaRPr lang="en-US" sz="1600" dirty="0">
              <a:solidFill>
                <a:srgbClr val="4082C3"/>
              </a:solidFill>
              <a:latin typeface="Poppins SemiBold"/>
              <a:ea typeface="Poppins SemiBold"/>
              <a:cs typeface="Poppins SemiBold"/>
              <a:sym typeface="Poppins SemiBold"/>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19" name="Google Shape;366;p54">
            <a:extLst>
              <a:ext uri="{FF2B5EF4-FFF2-40B4-BE49-F238E27FC236}">
                <a16:creationId xmlns:a16="http://schemas.microsoft.com/office/drawing/2014/main" id="{20C68E32-0D6B-437C-9E47-1C8832D8724B}"/>
              </a:ext>
            </a:extLst>
          </p:cNvPr>
          <p:cNvSpPr txBox="1"/>
          <p:nvPr/>
        </p:nvSpPr>
        <p:spPr>
          <a:xfrm>
            <a:off x="785592" y="985509"/>
            <a:ext cx="3818497" cy="88674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700" dirty="0">
                <a:solidFill>
                  <a:srgbClr val="4082C3"/>
                </a:solidFill>
                <a:latin typeface="Poppins SemiBold"/>
                <a:ea typeface="Poppins SemiBold"/>
                <a:cs typeface="Poppins SemiBold"/>
                <a:sym typeface="Poppins SemiBold"/>
              </a:rPr>
              <a:t>Servers and Storage Deployment</a:t>
            </a:r>
            <a:endParaRPr sz="2700" dirty="0">
              <a:solidFill>
                <a:srgbClr val="4082C3"/>
              </a:solidFill>
              <a:latin typeface="Poppins SemiBold"/>
              <a:ea typeface="Poppins SemiBold"/>
              <a:cs typeface="Poppins SemiBold"/>
              <a:sym typeface="Poppins SemiBold"/>
            </a:endParaRPr>
          </a:p>
        </p:txBody>
      </p:sp>
      <p:sp>
        <p:nvSpPr>
          <p:cNvPr id="20" name="Google Shape;379;p54">
            <a:extLst>
              <a:ext uri="{FF2B5EF4-FFF2-40B4-BE49-F238E27FC236}">
                <a16:creationId xmlns:a16="http://schemas.microsoft.com/office/drawing/2014/main" id="{5BB4EEBB-9473-453F-B5CA-ECA866B22E08}"/>
              </a:ext>
            </a:extLst>
          </p:cNvPr>
          <p:cNvSpPr txBox="1"/>
          <p:nvPr/>
        </p:nvSpPr>
        <p:spPr>
          <a:xfrm>
            <a:off x="7368866" y="2344159"/>
            <a:ext cx="3780397" cy="3133275"/>
          </a:xfrm>
          <a:prstGeom prst="rect">
            <a:avLst/>
          </a:prstGeom>
          <a:noFill/>
          <a:ln>
            <a:noFill/>
          </a:ln>
        </p:spPr>
        <p:txBody>
          <a:bodyPr spcFirstLastPara="1" wrap="square" lIns="91425" tIns="45700" rIns="91425" bIns="45700" anchor="t" anchorCtr="0">
            <a:noAutofit/>
          </a:bodyPr>
          <a:lstStyle/>
          <a:p>
            <a:r>
              <a:rPr lang="en-US" sz="1500" dirty="0">
                <a:solidFill>
                  <a:schemeClr val="tx2">
                    <a:lumMod val="25000"/>
                  </a:schemeClr>
                </a:solidFill>
                <a:latin typeface="Poppins" panose="00000500000000000000" pitchFamily="2" charset="0"/>
                <a:cs typeface="Poppins" panose="00000500000000000000" pitchFamily="2" charset="0"/>
              </a:rPr>
              <a:t>Taking a bonus of remote deployment for brand new or existing servers and storage. Through a secure Internet connection, we will remotely configure your new hardware to precise specifications. This service is a cost-effective and efficient thanks to integrate new hardware into your environment .</a:t>
            </a:r>
          </a:p>
        </p:txBody>
      </p:sp>
      <p:sp>
        <p:nvSpPr>
          <p:cNvPr id="24" name="Google Shape;366;p54">
            <a:extLst>
              <a:ext uri="{FF2B5EF4-FFF2-40B4-BE49-F238E27FC236}">
                <a16:creationId xmlns:a16="http://schemas.microsoft.com/office/drawing/2014/main" id="{6ED2D2B6-40DF-4526-B220-9AF237A91437}"/>
              </a:ext>
            </a:extLst>
          </p:cNvPr>
          <p:cNvSpPr txBox="1"/>
          <p:nvPr/>
        </p:nvSpPr>
        <p:spPr>
          <a:xfrm>
            <a:off x="7330766" y="2012491"/>
            <a:ext cx="3818497" cy="3165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dirty="0">
                <a:solidFill>
                  <a:srgbClr val="4082C3"/>
                </a:solidFill>
                <a:latin typeface="Poppins SemiBold"/>
                <a:ea typeface="Poppins SemiBold"/>
                <a:cs typeface="Poppins SemiBold"/>
                <a:sym typeface="Poppins SemiBold"/>
              </a:rPr>
              <a:t>Remote Deployment</a:t>
            </a:r>
            <a:endParaRPr sz="1800" dirty="0">
              <a:solidFill>
                <a:srgbClr val="4082C3"/>
              </a:solidFill>
              <a:latin typeface="Poppins SemiBold"/>
              <a:ea typeface="Poppins SemiBold"/>
              <a:cs typeface="Poppins SemiBold"/>
              <a:sym typeface="Poppins SemiBold"/>
            </a:endParaRPr>
          </a:p>
        </p:txBody>
      </p:sp>
      <p:sp>
        <p:nvSpPr>
          <p:cNvPr id="29" name="Google Shape;379;p54">
            <a:extLst>
              <a:ext uri="{FF2B5EF4-FFF2-40B4-BE49-F238E27FC236}">
                <a16:creationId xmlns:a16="http://schemas.microsoft.com/office/drawing/2014/main" id="{F31FFBB8-1A56-420F-9D71-40E3E8CA3663}"/>
              </a:ext>
            </a:extLst>
          </p:cNvPr>
          <p:cNvSpPr txBox="1"/>
          <p:nvPr/>
        </p:nvSpPr>
        <p:spPr>
          <a:xfrm>
            <a:off x="1600371" y="2344160"/>
            <a:ext cx="3780397" cy="675970"/>
          </a:xfrm>
          <a:prstGeom prst="rect">
            <a:avLst/>
          </a:prstGeom>
          <a:noFill/>
          <a:ln>
            <a:noFill/>
          </a:ln>
        </p:spPr>
        <p:txBody>
          <a:bodyPr spcFirstLastPara="1" wrap="square" lIns="91425" tIns="45700" rIns="91425" bIns="45700" anchor="t" anchorCtr="0">
            <a:noAutofit/>
          </a:bodyPr>
          <a:lstStyle/>
          <a:p>
            <a:r>
              <a:rPr lang="en-US" sz="1500" dirty="0">
                <a:solidFill>
                  <a:schemeClr val="tx2">
                    <a:lumMod val="25000"/>
                  </a:schemeClr>
                </a:solidFill>
                <a:latin typeface="Poppins" panose="00000500000000000000" pitchFamily="2" charset="0"/>
                <a:cs typeface="Poppins" panose="00000500000000000000" pitchFamily="2" charset="0"/>
              </a:rPr>
              <a:t>Rely on our on-site experts to deploy and configure your hardware, and install operating systems.</a:t>
            </a:r>
          </a:p>
        </p:txBody>
      </p:sp>
      <p:sp>
        <p:nvSpPr>
          <p:cNvPr id="30" name="Google Shape;366;p54">
            <a:extLst>
              <a:ext uri="{FF2B5EF4-FFF2-40B4-BE49-F238E27FC236}">
                <a16:creationId xmlns:a16="http://schemas.microsoft.com/office/drawing/2014/main" id="{52F7C3CB-5C25-447B-A9FF-58DCA06CB015}"/>
              </a:ext>
            </a:extLst>
          </p:cNvPr>
          <p:cNvSpPr txBox="1"/>
          <p:nvPr/>
        </p:nvSpPr>
        <p:spPr>
          <a:xfrm>
            <a:off x="1562271" y="2012491"/>
            <a:ext cx="3818497" cy="3165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dirty="0">
                <a:solidFill>
                  <a:srgbClr val="4082C3"/>
                </a:solidFill>
                <a:latin typeface="Poppins SemiBold"/>
                <a:ea typeface="Poppins SemiBold"/>
                <a:cs typeface="Poppins SemiBold"/>
                <a:sym typeface="Poppins SemiBold"/>
              </a:rPr>
              <a:t>Standard Installation</a:t>
            </a:r>
            <a:endParaRPr sz="1800" dirty="0">
              <a:solidFill>
                <a:srgbClr val="4082C3"/>
              </a:solidFill>
              <a:latin typeface="Poppins SemiBold"/>
              <a:ea typeface="Poppins SemiBold"/>
              <a:cs typeface="Poppins SemiBold"/>
              <a:sym typeface="Poppins SemiBold"/>
            </a:endParaRPr>
          </a:p>
        </p:txBody>
      </p:sp>
      <p:sp>
        <p:nvSpPr>
          <p:cNvPr id="31" name="Google Shape;379;p54">
            <a:extLst>
              <a:ext uri="{FF2B5EF4-FFF2-40B4-BE49-F238E27FC236}">
                <a16:creationId xmlns:a16="http://schemas.microsoft.com/office/drawing/2014/main" id="{6F29B157-6800-41D7-98F1-68A2D1986A79}"/>
              </a:ext>
            </a:extLst>
          </p:cNvPr>
          <p:cNvSpPr txBox="1"/>
          <p:nvPr/>
        </p:nvSpPr>
        <p:spPr>
          <a:xfrm>
            <a:off x="1600371" y="3504607"/>
            <a:ext cx="3780397" cy="1434945"/>
          </a:xfrm>
          <a:prstGeom prst="rect">
            <a:avLst/>
          </a:prstGeom>
          <a:noFill/>
          <a:ln>
            <a:noFill/>
          </a:ln>
        </p:spPr>
        <p:txBody>
          <a:bodyPr spcFirstLastPara="1" wrap="square" lIns="91425" tIns="45700" rIns="91425" bIns="45700" anchor="t" anchorCtr="0">
            <a:noAutofit/>
          </a:bodyPr>
          <a:lstStyle/>
          <a:p>
            <a:r>
              <a:rPr lang="en-US" sz="1500" dirty="0">
                <a:solidFill>
                  <a:schemeClr val="tx2">
                    <a:lumMod val="25000"/>
                  </a:schemeClr>
                </a:solidFill>
                <a:latin typeface="Poppins" panose="00000500000000000000" pitchFamily="2" charset="0"/>
                <a:cs typeface="Poppins" panose="00000500000000000000" pitchFamily="2" charset="0"/>
              </a:rPr>
              <a:t>e can rack and cable your new server and storages products on-site or in our company prior to shipping. Your new systems will be ready for integration into your environment .</a:t>
            </a:r>
          </a:p>
        </p:txBody>
      </p:sp>
      <p:sp>
        <p:nvSpPr>
          <p:cNvPr id="32" name="Google Shape;366;p54">
            <a:extLst>
              <a:ext uri="{FF2B5EF4-FFF2-40B4-BE49-F238E27FC236}">
                <a16:creationId xmlns:a16="http://schemas.microsoft.com/office/drawing/2014/main" id="{E9B98DB0-295E-480A-A17B-23146CB52921}"/>
              </a:ext>
            </a:extLst>
          </p:cNvPr>
          <p:cNvSpPr txBox="1"/>
          <p:nvPr/>
        </p:nvSpPr>
        <p:spPr>
          <a:xfrm>
            <a:off x="1562271" y="3172939"/>
            <a:ext cx="3818497" cy="3165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dirty="0">
                <a:solidFill>
                  <a:srgbClr val="4082C3"/>
                </a:solidFill>
                <a:latin typeface="Poppins SemiBold"/>
                <a:ea typeface="Poppins SemiBold"/>
                <a:cs typeface="Poppins SemiBold"/>
                <a:sym typeface="Poppins SemiBold"/>
              </a:rPr>
              <a:t>Rack Integration</a:t>
            </a:r>
            <a:endParaRPr sz="1800" dirty="0">
              <a:solidFill>
                <a:srgbClr val="4082C3"/>
              </a:solidFill>
              <a:latin typeface="Poppins SemiBold"/>
              <a:ea typeface="Poppins SemiBold"/>
              <a:cs typeface="Poppins SemiBold"/>
              <a:sym typeface="Poppins SemiBold"/>
            </a:endParaRPr>
          </a:p>
        </p:txBody>
      </p:sp>
      <p:sp>
        <p:nvSpPr>
          <p:cNvPr id="33" name="Google Shape;309;p50">
            <a:extLst>
              <a:ext uri="{FF2B5EF4-FFF2-40B4-BE49-F238E27FC236}">
                <a16:creationId xmlns:a16="http://schemas.microsoft.com/office/drawing/2014/main" id="{805CC0CB-2D8F-4FC2-B828-2D4027B3CEBA}"/>
              </a:ext>
            </a:extLst>
          </p:cNvPr>
          <p:cNvSpPr txBox="1"/>
          <p:nvPr/>
        </p:nvSpPr>
        <p:spPr>
          <a:xfrm>
            <a:off x="416084" y="195161"/>
            <a:ext cx="2795700" cy="261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dirty="0">
                <a:solidFill>
                  <a:srgbClr val="4082C3"/>
                </a:solidFill>
                <a:latin typeface="Poppins SemiBold"/>
                <a:ea typeface="Poppins SemiBold"/>
                <a:cs typeface="Poppins SemiBold"/>
                <a:sym typeface="Poppins SemiBold"/>
              </a:rPr>
              <a:t>Services</a:t>
            </a:r>
            <a:endParaRPr lang="en-US" sz="1600" dirty="0">
              <a:solidFill>
                <a:srgbClr val="4082C3"/>
              </a:solidFill>
              <a:latin typeface="Poppins SemiBold"/>
              <a:ea typeface="Poppins SemiBold"/>
              <a:cs typeface="Poppins SemiBold"/>
              <a:sym typeface="Poppins SemiBold"/>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sp>
        <p:nvSpPr>
          <p:cNvPr id="388" name="Google Shape;388;p55"/>
          <p:cNvSpPr/>
          <p:nvPr/>
        </p:nvSpPr>
        <p:spPr>
          <a:xfrm>
            <a:off x="1062938" y="1550999"/>
            <a:ext cx="2256754" cy="2256754"/>
          </a:xfrm>
          <a:prstGeom prst="ellipse">
            <a:avLst/>
          </a:prstGeom>
          <a:solidFill>
            <a:schemeClr val="lt1"/>
          </a:solidFill>
          <a:ln w="12700" cap="flat" cmpd="sng">
            <a:solidFill>
              <a:srgbClr val="D8D8D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90" name="Google Shape;390;p55"/>
          <p:cNvSpPr/>
          <p:nvPr/>
        </p:nvSpPr>
        <p:spPr>
          <a:xfrm>
            <a:off x="3717939" y="1550999"/>
            <a:ext cx="2256754" cy="2256754"/>
          </a:xfrm>
          <a:prstGeom prst="ellipse">
            <a:avLst/>
          </a:prstGeom>
          <a:solidFill>
            <a:schemeClr val="lt1"/>
          </a:solidFill>
          <a:ln w="12700" cap="flat" cmpd="sng">
            <a:solidFill>
              <a:srgbClr val="D8D8D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92" name="Google Shape;392;p55"/>
          <p:cNvSpPr/>
          <p:nvPr/>
        </p:nvSpPr>
        <p:spPr>
          <a:xfrm>
            <a:off x="8938233" y="1550999"/>
            <a:ext cx="2256900" cy="2256900"/>
          </a:xfrm>
          <a:prstGeom prst="ellipse">
            <a:avLst/>
          </a:prstGeom>
          <a:solidFill>
            <a:schemeClr val="lt1"/>
          </a:solidFill>
          <a:ln w="12700" cap="flat" cmpd="sng">
            <a:solidFill>
              <a:srgbClr val="D8D8D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94" name="Google Shape;394;p55"/>
          <p:cNvSpPr/>
          <p:nvPr/>
        </p:nvSpPr>
        <p:spPr>
          <a:xfrm>
            <a:off x="6316559" y="1550999"/>
            <a:ext cx="2256754" cy="2256754"/>
          </a:xfrm>
          <a:prstGeom prst="ellipse">
            <a:avLst/>
          </a:prstGeom>
          <a:solidFill>
            <a:schemeClr val="lt1"/>
          </a:solidFill>
          <a:ln w="12700" cap="flat" cmpd="sng">
            <a:solidFill>
              <a:srgbClr val="D8D8D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8" name="Google Shape;309;p50">
            <a:extLst>
              <a:ext uri="{FF2B5EF4-FFF2-40B4-BE49-F238E27FC236}">
                <a16:creationId xmlns:a16="http://schemas.microsoft.com/office/drawing/2014/main" id="{DECFE73B-942A-415C-A2F2-22F46D0830FC}"/>
              </a:ext>
            </a:extLst>
          </p:cNvPr>
          <p:cNvSpPr txBox="1"/>
          <p:nvPr/>
        </p:nvSpPr>
        <p:spPr>
          <a:xfrm>
            <a:off x="1318745" y="1441459"/>
            <a:ext cx="2795700" cy="261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lang="en-US" sz="1200" dirty="0">
              <a:solidFill>
                <a:schemeClr val="bg1"/>
              </a:solidFill>
              <a:latin typeface="Adobe Fan Heiti Std B" panose="020B0700000000000000" pitchFamily="34" charset="-128"/>
              <a:ea typeface="Adobe Fan Heiti Std B" panose="020B0700000000000000" pitchFamily="34" charset="-128"/>
              <a:cs typeface="Andalus" panose="02020603050405020304" pitchFamily="18" charset="-78"/>
              <a:sym typeface="Poppins SemiBold"/>
            </a:endParaRPr>
          </a:p>
        </p:txBody>
      </p:sp>
      <p:sp>
        <p:nvSpPr>
          <p:cNvPr id="22" name="Google Shape;309;p50">
            <a:extLst>
              <a:ext uri="{FF2B5EF4-FFF2-40B4-BE49-F238E27FC236}">
                <a16:creationId xmlns:a16="http://schemas.microsoft.com/office/drawing/2014/main" id="{3ACE59AC-2B14-4DE9-A799-8F288AAD834F}"/>
              </a:ext>
            </a:extLst>
          </p:cNvPr>
          <p:cNvSpPr txBox="1"/>
          <p:nvPr/>
        </p:nvSpPr>
        <p:spPr>
          <a:xfrm>
            <a:off x="4048654" y="1441229"/>
            <a:ext cx="2795700" cy="261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lang="en-US" sz="1200" dirty="0">
              <a:solidFill>
                <a:schemeClr val="bg1"/>
              </a:solidFill>
              <a:latin typeface="Adobe Fan Heiti Std B" panose="020B0700000000000000" pitchFamily="34" charset="-128"/>
              <a:ea typeface="Adobe Fan Heiti Std B" panose="020B0700000000000000" pitchFamily="34" charset="-128"/>
              <a:cs typeface="Andalus" panose="02020603050405020304" pitchFamily="18" charset="-78"/>
              <a:sym typeface="Poppins SemiBold"/>
            </a:endParaRPr>
          </a:p>
        </p:txBody>
      </p:sp>
      <p:sp>
        <p:nvSpPr>
          <p:cNvPr id="23" name="Google Shape;309;p50">
            <a:extLst>
              <a:ext uri="{FF2B5EF4-FFF2-40B4-BE49-F238E27FC236}">
                <a16:creationId xmlns:a16="http://schemas.microsoft.com/office/drawing/2014/main" id="{5DA3690C-6C3B-4342-A6F1-96024099C2EC}"/>
              </a:ext>
            </a:extLst>
          </p:cNvPr>
          <p:cNvSpPr txBox="1"/>
          <p:nvPr/>
        </p:nvSpPr>
        <p:spPr>
          <a:xfrm>
            <a:off x="6626742" y="1432264"/>
            <a:ext cx="2795700" cy="261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lang="en-US" sz="1200" dirty="0">
              <a:solidFill>
                <a:schemeClr val="bg1"/>
              </a:solidFill>
              <a:latin typeface="Adobe Fan Heiti Std B" panose="020B0700000000000000" pitchFamily="34" charset="-128"/>
              <a:ea typeface="Adobe Fan Heiti Std B" panose="020B0700000000000000" pitchFamily="34" charset="-128"/>
              <a:cs typeface="Andalus" panose="02020603050405020304" pitchFamily="18" charset="-78"/>
              <a:sym typeface="Poppins SemiBold"/>
            </a:endParaRPr>
          </a:p>
        </p:txBody>
      </p:sp>
      <p:sp>
        <p:nvSpPr>
          <p:cNvPr id="25" name="Google Shape;309;p50">
            <a:extLst>
              <a:ext uri="{FF2B5EF4-FFF2-40B4-BE49-F238E27FC236}">
                <a16:creationId xmlns:a16="http://schemas.microsoft.com/office/drawing/2014/main" id="{6A9BDBB4-79B8-4E22-8333-E2CF56A232DB}"/>
              </a:ext>
            </a:extLst>
          </p:cNvPr>
          <p:cNvSpPr txBox="1"/>
          <p:nvPr/>
        </p:nvSpPr>
        <p:spPr>
          <a:xfrm>
            <a:off x="9354531" y="1435934"/>
            <a:ext cx="2795700" cy="261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lang="en-US" sz="1200" dirty="0">
              <a:solidFill>
                <a:schemeClr val="bg1"/>
              </a:solidFill>
              <a:latin typeface="Adobe Fan Heiti Std B" panose="020B0700000000000000" pitchFamily="34" charset="-128"/>
              <a:ea typeface="Adobe Fan Heiti Std B" panose="020B0700000000000000" pitchFamily="34" charset="-128"/>
              <a:cs typeface="Andalus" panose="02020603050405020304" pitchFamily="18" charset="-78"/>
              <a:sym typeface="Poppins SemiBold"/>
            </a:endParaRPr>
          </a:p>
        </p:txBody>
      </p:sp>
      <p:sp>
        <p:nvSpPr>
          <p:cNvPr id="34" name="Google Shape;403;p55">
            <a:extLst>
              <a:ext uri="{FF2B5EF4-FFF2-40B4-BE49-F238E27FC236}">
                <a16:creationId xmlns:a16="http://schemas.microsoft.com/office/drawing/2014/main" id="{FE23DFF3-CCF5-4B42-B7D6-7212348B5A2A}"/>
              </a:ext>
            </a:extLst>
          </p:cNvPr>
          <p:cNvSpPr txBox="1"/>
          <p:nvPr/>
        </p:nvSpPr>
        <p:spPr>
          <a:xfrm>
            <a:off x="208547" y="4078941"/>
            <a:ext cx="11774906" cy="2662518"/>
          </a:xfrm>
          <a:prstGeom prst="rect">
            <a:avLst/>
          </a:prstGeom>
          <a:noFill/>
          <a:ln>
            <a:noFill/>
          </a:ln>
        </p:spPr>
        <p:txBody>
          <a:bodyPr spcFirstLastPara="1" wrap="square" lIns="91425" tIns="45700" rIns="91425" bIns="45700" anchor="t" anchorCtr="0">
            <a:noAutofit/>
          </a:bodyPr>
          <a:lstStyle/>
          <a:p>
            <a:r>
              <a:rPr lang="en-US" sz="1500" dirty="0">
                <a:solidFill>
                  <a:schemeClr val="tx2">
                    <a:lumMod val="25000"/>
                  </a:schemeClr>
                </a:solidFill>
                <a:latin typeface="Poppins" panose="00000500000000000000" pitchFamily="2" charset="0"/>
                <a:cs typeface="Poppins" panose="00000500000000000000" pitchFamily="2" charset="0"/>
              </a:rPr>
              <a:t>Developing a secure, reliable, and efficient data center is a top priority for IT professionals. Whether upgrading its current data center infrastructure or designing a brand new data center from scratch, </a:t>
            </a:r>
            <a:r>
              <a:rPr lang="en-US" sz="1500" dirty="0">
                <a:solidFill>
                  <a:schemeClr val="tx2">
                    <a:lumMod val="25000"/>
                  </a:schemeClr>
                </a:solidFill>
                <a:latin typeface="Poppins" panose="00000500000000000000" pitchFamily="2" charset="0"/>
                <a:ea typeface="Ebrima" panose="02000000000000000000" pitchFamily="2" charset="0"/>
                <a:cs typeface="Poppins" panose="00000500000000000000" pitchFamily="2" charset="0"/>
              </a:rPr>
              <a:t>SYSTECEGY</a:t>
            </a:r>
            <a:r>
              <a:rPr lang="en-US" sz="1500" dirty="0">
                <a:solidFill>
                  <a:schemeClr val="tx2">
                    <a:lumMod val="25000"/>
                  </a:schemeClr>
                </a:solidFill>
                <a:latin typeface="Poppins" panose="00000500000000000000" pitchFamily="2" charset="0"/>
                <a:cs typeface="Poppins" panose="00000500000000000000" pitchFamily="2" charset="0"/>
              </a:rPr>
              <a:t> expertise can help your company move from the design stage through implementation and maintenance. A data center should function as a carefully controlled environment. Choice of location, cooling, and the amount of space required, and the related power requirements are all important factors that require to be considered when building a data center. </a:t>
            </a:r>
            <a:r>
              <a:rPr lang="en-US" sz="1500" dirty="0">
                <a:solidFill>
                  <a:schemeClr val="tx2">
                    <a:lumMod val="25000"/>
                  </a:schemeClr>
                </a:solidFill>
                <a:latin typeface="Poppins" panose="00000500000000000000" pitchFamily="2" charset="0"/>
                <a:ea typeface="Ebrima" panose="02000000000000000000" pitchFamily="2" charset="0"/>
                <a:cs typeface="Poppins" panose="00000500000000000000" pitchFamily="2" charset="0"/>
              </a:rPr>
              <a:t>SYSTECEGY</a:t>
            </a:r>
            <a:r>
              <a:rPr lang="en-US" sz="1500" dirty="0">
                <a:solidFill>
                  <a:schemeClr val="tx2">
                    <a:lumMod val="25000"/>
                  </a:schemeClr>
                </a:solidFill>
                <a:latin typeface="Poppins" panose="00000500000000000000" pitchFamily="2" charset="0"/>
                <a:cs typeface="Poppins" panose="00000500000000000000" pitchFamily="2" charset="0"/>
              </a:rPr>
              <a:t> team of experts is trained to assess these factors and more to design any kind of data center perfectly suited to your needs. When it comes to providing scalability, flexibility, and high availability, our designs and resources set </a:t>
            </a:r>
            <a:r>
              <a:rPr lang="en-US" sz="1500" dirty="0">
                <a:solidFill>
                  <a:schemeClr val="tx2">
                    <a:lumMod val="25000"/>
                  </a:schemeClr>
                </a:solidFill>
                <a:latin typeface="Poppins" panose="00000500000000000000" pitchFamily="2" charset="0"/>
                <a:ea typeface="Ebrima" panose="02000000000000000000" pitchFamily="2" charset="0"/>
                <a:cs typeface="Poppins" panose="00000500000000000000" pitchFamily="2" charset="0"/>
              </a:rPr>
              <a:t>SYSTECEGY</a:t>
            </a:r>
            <a:r>
              <a:rPr lang="en-US" sz="1500" dirty="0">
                <a:solidFill>
                  <a:schemeClr val="tx2">
                    <a:lumMod val="25000"/>
                  </a:schemeClr>
                </a:solidFill>
                <a:latin typeface="Poppins" panose="00000500000000000000" pitchFamily="2" charset="0"/>
                <a:cs typeface="Poppins" panose="00000500000000000000" pitchFamily="2" charset="0"/>
              </a:rPr>
              <a:t> one of the most effective. Our team of system engineers and power/cooling experts has the extensive industry knowledge, and that we can engage on an engineer-to-engineer basis to design unique solutions optimized for your business.</a:t>
            </a:r>
          </a:p>
        </p:txBody>
      </p:sp>
      <p:sp>
        <p:nvSpPr>
          <p:cNvPr id="35" name="Google Shape;404;p55">
            <a:extLst>
              <a:ext uri="{FF2B5EF4-FFF2-40B4-BE49-F238E27FC236}">
                <a16:creationId xmlns:a16="http://schemas.microsoft.com/office/drawing/2014/main" id="{E3519E53-29B5-41F3-AFCE-F697A4E5BA89}"/>
              </a:ext>
            </a:extLst>
          </p:cNvPr>
          <p:cNvSpPr txBox="1"/>
          <p:nvPr/>
        </p:nvSpPr>
        <p:spPr>
          <a:xfrm>
            <a:off x="3434061" y="717950"/>
            <a:ext cx="5323877" cy="507831"/>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700" dirty="0">
                <a:solidFill>
                  <a:srgbClr val="4082C3"/>
                </a:solidFill>
                <a:latin typeface="Poppins SemiBold"/>
                <a:ea typeface="Poppins SemiBold"/>
                <a:cs typeface="Poppins SemiBold"/>
                <a:sym typeface="Poppins SemiBold"/>
              </a:rPr>
              <a:t>Data Center Solutions</a:t>
            </a:r>
            <a:endParaRPr sz="2700" dirty="0">
              <a:solidFill>
                <a:srgbClr val="4082C3"/>
              </a:solidFill>
              <a:latin typeface="Poppins SemiBold"/>
              <a:ea typeface="Poppins SemiBold"/>
              <a:cs typeface="Poppins SemiBold"/>
              <a:sym typeface="Poppins SemiBold"/>
            </a:endParaRPr>
          </a:p>
        </p:txBody>
      </p:sp>
      <p:sp>
        <p:nvSpPr>
          <p:cNvPr id="40" name="Google Shape;309;p50">
            <a:extLst>
              <a:ext uri="{FF2B5EF4-FFF2-40B4-BE49-F238E27FC236}">
                <a16:creationId xmlns:a16="http://schemas.microsoft.com/office/drawing/2014/main" id="{F9D11C7A-803B-48E1-A958-5D0874008B17}"/>
              </a:ext>
            </a:extLst>
          </p:cNvPr>
          <p:cNvSpPr txBox="1"/>
          <p:nvPr/>
        </p:nvSpPr>
        <p:spPr>
          <a:xfrm>
            <a:off x="416084" y="195161"/>
            <a:ext cx="2795700" cy="261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dirty="0">
                <a:solidFill>
                  <a:srgbClr val="4082C3"/>
                </a:solidFill>
                <a:latin typeface="Poppins SemiBold"/>
                <a:ea typeface="Poppins SemiBold"/>
                <a:cs typeface="Poppins SemiBold"/>
                <a:sym typeface="Poppins SemiBold"/>
              </a:rPr>
              <a:t>Services</a:t>
            </a:r>
            <a:endParaRPr lang="en-US" sz="1600" dirty="0">
              <a:solidFill>
                <a:srgbClr val="4082C3"/>
              </a:solidFill>
              <a:latin typeface="Poppins SemiBold"/>
              <a:ea typeface="Poppins SemiBold"/>
              <a:cs typeface="Poppins SemiBold"/>
              <a:sym typeface="Poppins SemiBold"/>
            </a:endParaRPr>
          </a:p>
        </p:txBody>
      </p:sp>
      <p:pic>
        <p:nvPicPr>
          <p:cNvPr id="26" name="Picture 25">
            <a:extLst>
              <a:ext uri="{FF2B5EF4-FFF2-40B4-BE49-F238E27FC236}">
                <a16:creationId xmlns:a16="http://schemas.microsoft.com/office/drawing/2014/main" id="{1873B71C-BC9E-4819-BD5A-26B5BE5EC739}"/>
              </a:ext>
            </a:extLst>
          </p:cNvPr>
          <p:cNvPicPr>
            <a:picLocks noChangeAspect="1"/>
          </p:cNvPicPr>
          <p:nvPr/>
        </p:nvPicPr>
        <p:blipFill>
          <a:blip r:embed="rId3"/>
          <a:stretch>
            <a:fillRect/>
          </a:stretch>
        </p:blipFill>
        <p:spPr>
          <a:xfrm>
            <a:off x="0" y="-502778"/>
            <a:ext cx="12192000" cy="685800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pic>
        <p:nvPicPr>
          <p:cNvPr id="414" name="Google Shape;414;p56"/>
          <p:cNvPicPr preferRelativeResize="0"/>
          <p:nvPr/>
        </p:nvPicPr>
        <p:blipFill rotWithShape="1">
          <a:blip r:embed="rId3">
            <a:alphaModFix/>
          </a:blip>
          <a:srcRect t="12159" b="12159"/>
          <a:stretch/>
        </p:blipFill>
        <p:spPr>
          <a:xfrm>
            <a:off x="1128925" y="2053389"/>
            <a:ext cx="3048934" cy="2409373"/>
          </a:xfrm>
          <a:custGeom>
            <a:avLst/>
            <a:gdLst/>
            <a:ahLst/>
            <a:cxnLst/>
            <a:rect l="l" t="t" r="r" b="b"/>
            <a:pathLst>
              <a:path w="3048934" h="2409373" extrusionOk="0">
                <a:moveTo>
                  <a:pt x="91653" y="0"/>
                </a:moveTo>
                <a:lnTo>
                  <a:pt x="2957281" y="0"/>
                </a:lnTo>
                <a:cubicBezTo>
                  <a:pt x="3007900" y="0"/>
                  <a:pt x="3048934" y="41034"/>
                  <a:pt x="3048934" y="91653"/>
                </a:cubicBezTo>
                <a:lnTo>
                  <a:pt x="3048934" y="2317720"/>
                </a:lnTo>
                <a:cubicBezTo>
                  <a:pt x="3048934" y="2368339"/>
                  <a:pt x="3007900" y="2409373"/>
                  <a:pt x="2957281" y="2409373"/>
                </a:cubicBezTo>
                <a:lnTo>
                  <a:pt x="91653" y="2409373"/>
                </a:lnTo>
                <a:cubicBezTo>
                  <a:pt x="41034" y="2409373"/>
                  <a:pt x="0" y="2368339"/>
                  <a:pt x="0" y="2317720"/>
                </a:cubicBezTo>
                <a:lnTo>
                  <a:pt x="0" y="91653"/>
                </a:lnTo>
                <a:cubicBezTo>
                  <a:pt x="0" y="41034"/>
                  <a:pt x="41034" y="0"/>
                  <a:pt x="91653" y="0"/>
                </a:cubicBezTo>
                <a:close/>
              </a:path>
            </a:pathLst>
          </a:custGeom>
          <a:noFill/>
          <a:ln>
            <a:noFill/>
          </a:ln>
        </p:spPr>
      </p:pic>
      <p:pic>
        <p:nvPicPr>
          <p:cNvPr id="415" name="Google Shape;415;p56"/>
          <p:cNvPicPr preferRelativeResize="0"/>
          <p:nvPr/>
        </p:nvPicPr>
        <p:blipFill rotWithShape="1">
          <a:blip r:embed="rId3">
            <a:alphaModFix/>
          </a:blip>
          <a:srcRect t="12139" b="12138"/>
          <a:stretch/>
        </p:blipFill>
        <p:spPr>
          <a:xfrm>
            <a:off x="4571533" y="2053389"/>
            <a:ext cx="3048934" cy="2409373"/>
          </a:xfrm>
          <a:custGeom>
            <a:avLst/>
            <a:gdLst/>
            <a:ahLst/>
            <a:cxnLst/>
            <a:rect l="l" t="t" r="r" b="b"/>
            <a:pathLst>
              <a:path w="3048934" h="2409373" extrusionOk="0">
                <a:moveTo>
                  <a:pt x="91653" y="0"/>
                </a:moveTo>
                <a:lnTo>
                  <a:pt x="2957281" y="0"/>
                </a:lnTo>
                <a:cubicBezTo>
                  <a:pt x="3007900" y="0"/>
                  <a:pt x="3048934" y="41034"/>
                  <a:pt x="3048934" y="91653"/>
                </a:cubicBezTo>
                <a:lnTo>
                  <a:pt x="3048934" y="2317720"/>
                </a:lnTo>
                <a:cubicBezTo>
                  <a:pt x="3048934" y="2368339"/>
                  <a:pt x="3007900" y="2409373"/>
                  <a:pt x="2957281" y="2409373"/>
                </a:cubicBezTo>
                <a:lnTo>
                  <a:pt x="91653" y="2409373"/>
                </a:lnTo>
                <a:cubicBezTo>
                  <a:pt x="41034" y="2409373"/>
                  <a:pt x="0" y="2368339"/>
                  <a:pt x="0" y="2317720"/>
                </a:cubicBezTo>
                <a:lnTo>
                  <a:pt x="0" y="91653"/>
                </a:lnTo>
                <a:cubicBezTo>
                  <a:pt x="0" y="41034"/>
                  <a:pt x="41034" y="0"/>
                  <a:pt x="91653" y="0"/>
                </a:cubicBezTo>
                <a:close/>
              </a:path>
            </a:pathLst>
          </a:custGeom>
          <a:noFill/>
          <a:ln>
            <a:noFill/>
          </a:ln>
        </p:spPr>
      </p:pic>
      <p:pic>
        <p:nvPicPr>
          <p:cNvPr id="416" name="Google Shape;416;p56"/>
          <p:cNvPicPr preferRelativeResize="0"/>
          <p:nvPr/>
        </p:nvPicPr>
        <p:blipFill rotWithShape="1">
          <a:blip r:embed="rId3">
            <a:alphaModFix/>
          </a:blip>
          <a:srcRect t="12159" b="12159"/>
          <a:stretch/>
        </p:blipFill>
        <p:spPr>
          <a:xfrm>
            <a:off x="7989035" y="2053389"/>
            <a:ext cx="3048934" cy="2409373"/>
          </a:xfrm>
          <a:custGeom>
            <a:avLst/>
            <a:gdLst/>
            <a:ahLst/>
            <a:cxnLst/>
            <a:rect l="l" t="t" r="r" b="b"/>
            <a:pathLst>
              <a:path w="3048934" h="2409373" extrusionOk="0">
                <a:moveTo>
                  <a:pt x="91653" y="0"/>
                </a:moveTo>
                <a:lnTo>
                  <a:pt x="2957281" y="0"/>
                </a:lnTo>
                <a:cubicBezTo>
                  <a:pt x="3007900" y="0"/>
                  <a:pt x="3048934" y="41034"/>
                  <a:pt x="3048934" y="91653"/>
                </a:cubicBezTo>
                <a:lnTo>
                  <a:pt x="3048934" y="2317720"/>
                </a:lnTo>
                <a:cubicBezTo>
                  <a:pt x="3048934" y="2368339"/>
                  <a:pt x="3007900" y="2409373"/>
                  <a:pt x="2957281" y="2409373"/>
                </a:cubicBezTo>
                <a:lnTo>
                  <a:pt x="91653" y="2409373"/>
                </a:lnTo>
                <a:cubicBezTo>
                  <a:pt x="41034" y="2409373"/>
                  <a:pt x="0" y="2368339"/>
                  <a:pt x="0" y="2317720"/>
                </a:cubicBezTo>
                <a:lnTo>
                  <a:pt x="0" y="91653"/>
                </a:lnTo>
                <a:cubicBezTo>
                  <a:pt x="0" y="41034"/>
                  <a:pt x="41034" y="0"/>
                  <a:pt x="91653" y="0"/>
                </a:cubicBezTo>
                <a:close/>
              </a:path>
            </a:pathLst>
          </a:custGeom>
          <a:noFill/>
          <a:ln>
            <a:noFill/>
          </a:ln>
        </p:spPr>
      </p:pic>
      <p:sp>
        <p:nvSpPr>
          <p:cNvPr id="18" name="Google Shape;417;p56">
            <a:extLst>
              <a:ext uri="{FF2B5EF4-FFF2-40B4-BE49-F238E27FC236}">
                <a16:creationId xmlns:a16="http://schemas.microsoft.com/office/drawing/2014/main" id="{B9BBD8BA-0ADF-4187-A1C8-2FA6A6EA5694}"/>
              </a:ext>
            </a:extLst>
          </p:cNvPr>
          <p:cNvSpPr txBox="1"/>
          <p:nvPr/>
        </p:nvSpPr>
        <p:spPr>
          <a:xfrm>
            <a:off x="1064209" y="561498"/>
            <a:ext cx="4716117" cy="50783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700" dirty="0">
                <a:solidFill>
                  <a:srgbClr val="4082C3"/>
                </a:solidFill>
                <a:latin typeface="Poppins SemiBold"/>
                <a:ea typeface="Poppins SemiBold"/>
                <a:cs typeface="Poppins SemiBold"/>
                <a:sym typeface="Poppins SemiBold"/>
              </a:rPr>
              <a:t>Key Design Criteria</a:t>
            </a:r>
            <a:endParaRPr sz="2700" dirty="0">
              <a:solidFill>
                <a:srgbClr val="4082C3"/>
              </a:solidFill>
              <a:latin typeface="Poppins SemiBold"/>
              <a:ea typeface="Poppins SemiBold"/>
              <a:cs typeface="Poppins SemiBold"/>
              <a:sym typeface="Poppins SemiBold"/>
            </a:endParaRPr>
          </a:p>
        </p:txBody>
      </p:sp>
      <p:pic>
        <p:nvPicPr>
          <p:cNvPr id="20" name="Picture 19" descr="sdsd">
            <a:extLst>
              <a:ext uri="{FF2B5EF4-FFF2-40B4-BE49-F238E27FC236}">
                <a16:creationId xmlns:a16="http://schemas.microsoft.com/office/drawing/2014/main" id="{4DC25715-812A-41D7-A554-012D8C69E607}"/>
              </a:ext>
            </a:extLst>
          </p:cNvPr>
          <p:cNvPicPr>
            <a:picLocks noChangeAspect="1"/>
          </p:cNvPicPr>
          <p:nvPr/>
        </p:nvPicPr>
        <p:blipFill>
          <a:blip r:embed="rId4"/>
          <a:stretch>
            <a:fillRect/>
          </a:stretch>
        </p:blipFill>
        <p:spPr>
          <a:xfrm>
            <a:off x="1128924" y="2053389"/>
            <a:ext cx="3048933" cy="2412134"/>
          </a:xfrm>
          <a:prstGeom prst="rect">
            <a:avLst/>
          </a:prstGeom>
        </p:spPr>
      </p:pic>
      <p:pic>
        <p:nvPicPr>
          <p:cNvPr id="21" name="Picture 20" descr="sdsd">
            <a:extLst>
              <a:ext uri="{FF2B5EF4-FFF2-40B4-BE49-F238E27FC236}">
                <a16:creationId xmlns:a16="http://schemas.microsoft.com/office/drawing/2014/main" id="{B0FA571B-A9D3-425C-B1ED-27571F07B8F1}"/>
              </a:ext>
            </a:extLst>
          </p:cNvPr>
          <p:cNvPicPr>
            <a:picLocks noChangeAspect="1"/>
          </p:cNvPicPr>
          <p:nvPr/>
        </p:nvPicPr>
        <p:blipFill>
          <a:blip r:embed="rId4"/>
          <a:stretch>
            <a:fillRect/>
          </a:stretch>
        </p:blipFill>
        <p:spPr>
          <a:xfrm>
            <a:off x="4571534" y="2053389"/>
            <a:ext cx="3048933" cy="2412134"/>
          </a:xfrm>
          <a:prstGeom prst="rect">
            <a:avLst/>
          </a:prstGeom>
        </p:spPr>
      </p:pic>
      <p:pic>
        <p:nvPicPr>
          <p:cNvPr id="22" name="Picture 21" descr="sdsd">
            <a:extLst>
              <a:ext uri="{FF2B5EF4-FFF2-40B4-BE49-F238E27FC236}">
                <a16:creationId xmlns:a16="http://schemas.microsoft.com/office/drawing/2014/main" id="{63BE37FC-CF68-4A13-8B5E-FFA124442330}"/>
              </a:ext>
            </a:extLst>
          </p:cNvPr>
          <p:cNvPicPr>
            <a:picLocks noChangeAspect="1"/>
          </p:cNvPicPr>
          <p:nvPr/>
        </p:nvPicPr>
        <p:blipFill>
          <a:blip r:embed="rId4"/>
          <a:stretch>
            <a:fillRect/>
          </a:stretch>
        </p:blipFill>
        <p:spPr>
          <a:xfrm>
            <a:off x="7989035" y="2053389"/>
            <a:ext cx="3048933" cy="2412134"/>
          </a:xfrm>
          <a:prstGeom prst="rect">
            <a:avLst/>
          </a:prstGeom>
        </p:spPr>
      </p:pic>
      <p:grpSp>
        <p:nvGrpSpPr>
          <p:cNvPr id="23" name="Google Shape;439;p56">
            <a:extLst>
              <a:ext uri="{FF2B5EF4-FFF2-40B4-BE49-F238E27FC236}">
                <a16:creationId xmlns:a16="http://schemas.microsoft.com/office/drawing/2014/main" id="{EFD1EC09-526E-4338-9888-04CD8207A71C}"/>
              </a:ext>
            </a:extLst>
          </p:cNvPr>
          <p:cNvGrpSpPr/>
          <p:nvPr/>
        </p:nvGrpSpPr>
        <p:grpSpPr>
          <a:xfrm>
            <a:off x="1190173" y="2612766"/>
            <a:ext cx="3053126" cy="715405"/>
            <a:chOff x="4551556" y="2075431"/>
            <a:chExt cx="3053126" cy="715405"/>
          </a:xfrm>
        </p:grpSpPr>
        <p:sp>
          <p:nvSpPr>
            <p:cNvPr id="24" name="Google Shape;440;p56">
              <a:extLst>
                <a:ext uri="{FF2B5EF4-FFF2-40B4-BE49-F238E27FC236}">
                  <a16:creationId xmlns:a16="http://schemas.microsoft.com/office/drawing/2014/main" id="{B7EB3337-C814-40B6-8FDB-A24AA57D82FB}"/>
                </a:ext>
              </a:extLst>
            </p:cNvPr>
            <p:cNvSpPr txBox="1"/>
            <p:nvPr/>
          </p:nvSpPr>
          <p:spPr>
            <a:xfrm>
              <a:off x="4555749" y="2075431"/>
              <a:ext cx="3048933" cy="225485"/>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None/>
              </a:pPr>
              <a:r>
                <a:rPr lang="en-US" sz="1500" b="1" dirty="0">
                  <a:solidFill>
                    <a:schemeClr val="bg1"/>
                  </a:solidFill>
                  <a:latin typeface="Poppins" panose="00000500000000000000" pitchFamily="2" charset="0"/>
                  <a:ea typeface="Muli Regular"/>
                  <a:cs typeface="Poppins" panose="00000500000000000000" pitchFamily="2" charset="0"/>
                  <a:sym typeface="Muli Regular"/>
                </a:rPr>
                <a:t>Environmental Specification</a:t>
              </a:r>
              <a:endParaRPr sz="1500" dirty="0">
                <a:solidFill>
                  <a:schemeClr val="bg1"/>
                </a:solidFill>
                <a:latin typeface="Poppins" panose="00000500000000000000" pitchFamily="2" charset="0"/>
                <a:cs typeface="Poppins" panose="00000500000000000000" pitchFamily="2" charset="0"/>
              </a:endParaRPr>
            </a:p>
          </p:txBody>
        </p:sp>
        <p:sp>
          <p:nvSpPr>
            <p:cNvPr id="25" name="Google Shape;442;p56">
              <a:extLst>
                <a:ext uri="{FF2B5EF4-FFF2-40B4-BE49-F238E27FC236}">
                  <a16:creationId xmlns:a16="http://schemas.microsoft.com/office/drawing/2014/main" id="{5BF3BDF3-B3BC-49AF-882E-5675169B8949}"/>
                </a:ext>
              </a:extLst>
            </p:cNvPr>
            <p:cNvSpPr txBox="1"/>
            <p:nvPr/>
          </p:nvSpPr>
          <p:spPr>
            <a:xfrm>
              <a:off x="4551556" y="2474339"/>
              <a:ext cx="2663169" cy="316497"/>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None/>
              </a:pPr>
              <a:r>
                <a:rPr lang="en-US" sz="1500" b="1" dirty="0">
                  <a:solidFill>
                    <a:schemeClr val="bg1"/>
                  </a:solidFill>
                  <a:latin typeface="Poppins" panose="00000500000000000000" pitchFamily="2" charset="0"/>
                  <a:ea typeface="Muli Regular"/>
                  <a:cs typeface="Poppins" panose="00000500000000000000" pitchFamily="2" charset="0"/>
                  <a:sym typeface="Muli Regular"/>
                </a:rPr>
                <a:t>Raised Floor, Cable Trays</a:t>
              </a:r>
              <a:endParaRPr sz="1500" dirty="0">
                <a:solidFill>
                  <a:schemeClr val="bg1"/>
                </a:solidFill>
                <a:latin typeface="Poppins" panose="00000500000000000000" pitchFamily="2" charset="0"/>
                <a:cs typeface="Poppins" panose="00000500000000000000" pitchFamily="2" charset="0"/>
              </a:endParaRPr>
            </a:p>
          </p:txBody>
        </p:sp>
      </p:grpSp>
      <p:grpSp>
        <p:nvGrpSpPr>
          <p:cNvPr id="26" name="Google Shape;439;p56">
            <a:extLst>
              <a:ext uri="{FF2B5EF4-FFF2-40B4-BE49-F238E27FC236}">
                <a16:creationId xmlns:a16="http://schemas.microsoft.com/office/drawing/2014/main" id="{97980FB5-D5B3-4260-AC06-DDBC69CB3E5B}"/>
              </a:ext>
            </a:extLst>
          </p:cNvPr>
          <p:cNvGrpSpPr/>
          <p:nvPr/>
        </p:nvGrpSpPr>
        <p:grpSpPr>
          <a:xfrm>
            <a:off x="4670773" y="2657058"/>
            <a:ext cx="2989138" cy="732330"/>
            <a:chOff x="4575081" y="2111700"/>
            <a:chExt cx="2989138" cy="732330"/>
          </a:xfrm>
        </p:grpSpPr>
        <p:sp>
          <p:nvSpPr>
            <p:cNvPr id="27" name="Google Shape;440;p56">
              <a:extLst>
                <a:ext uri="{FF2B5EF4-FFF2-40B4-BE49-F238E27FC236}">
                  <a16:creationId xmlns:a16="http://schemas.microsoft.com/office/drawing/2014/main" id="{2D536E62-013D-4C95-9D21-B73EFC7D60A2}"/>
                </a:ext>
              </a:extLst>
            </p:cNvPr>
            <p:cNvSpPr txBox="1"/>
            <p:nvPr/>
          </p:nvSpPr>
          <p:spPr>
            <a:xfrm>
              <a:off x="4575081" y="2111700"/>
              <a:ext cx="2989138" cy="225485"/>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None/>
              </a:pPr>
              <a:r>
                <a:rPr lang="en-US" sz="1500" b="1" dirty="0">
                  <a:solidFill>
                    <a:schemeClr val="bg1"/>
                  </a:solidFill>
                  <a:latin typeface="Poppins" panose="00000500000000000000" pitchFamily="2" charset="0"/>
                  <a:ea typeface="Muli Regular"/>
                  <a:cs typeface="Poppins" panose="00000500000000000000" pitchFamily="2" charset="0"/>
                  <a:sym typeface="Muli Regular"/>
                </a:rPr>
                <a:t>Power Distribution Systems</a:t>
              </a:r>
              <a:endParaRPr sz="1500" dirty="0">
                <a:solidFill>
                  <a:schemeClr val="bg1"/>
                </a:solidFill>
                <a:latin typeface="Poppins" panose="00000500000000000000" pitchFamily="2" charset="0"/>
                <a:cs typeface="Poppins" panose="00000500000000000000" pitchFamily="2" charset="0"/>
              </a:endParaRPr>
            </a:p>
          </p:txBody>
        </p:sp>
        <p:sp>
          <p:nvSpPr>
            <p:cNvPr id="28" name="Google Shape;442;p56">
              <a:extLst>
                <a:ext uri="{FF2B5EF4-FFF2-40B4-BE49-F238E27FC236}">
                  <a16:creationId xmlns:a16="http://schemas.microsoft.com/office/drawing/2014/main" id="{81B125D7-9E31-4ACB-9AAA-8A9CE347D38F}"/>
                </a:ext>
              </a:extLst>
            </p:cNvPr>
            <p:cNvSpPr txBox="1"/>
            <p:nvPr/>
          </p:nvSpPr>
          <p:spPr>
            <a:xfrm>
              <a:off x="4575081" y="2527533"/>
              <a:ext cx="2565877" cy="316497"/>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None/>
              </a:pPr>
              <a:r>
                <a:rPr lang="en-US" sz="1500" b="1" dirty="0">
                  <a:solidFill>
                    <a:schemeClr val="bg1"/>
                  </a:solidFill>
                  <a:latin typeface="Poppins" panose="00000500000000000000" pitchFamily="2" charset="0"/>
                  <a:ea typeface="Muli Regular"/>
                  <a:cs typeface="Poppins" panose="00000500000000000000" pitchFamily="2" charset="0"/>
                  <a:sym typeface="Muli Regular"/>
                </a:rPr>
                <a:t>Surveillance systems</a:t>
              </a:r>
              <a:endParaRPr sz="1500" dirty="0">
                <a:solidFill>
                  <a:schemeClr val="bg1"/>
                </a:solidFill>
                <a:latin typeface="Poppins" panose="00000500000000000000" pitchFamily="2" charset="0"/>
                <a:cs typeface="Poppins" panose="00000500000000000000" pitchFamily="2" charset="0"/>
              </a:endParaRPr>
            </a:p>
          </p:txBody>
        </p:sp>
      </p:grpSp>
      <p:grpSp>
        <p:nvGrpSpPr>
          <p:cNvPr id="29" name="Google Shape;439;p56">
            <a:extLst>
              <a:ext uri="{FF2B5EF4-FFF2-40B4-BE49-F238E27FC236}">
                <a16:creationId xmlns:a16="http://schemas.microsoft.com/office/drawing/2014/main" id="{BE326895-F3A0-4D23-9D10-8C020805F5EC}"/>
              </a:ext>
            </a:extLst>
          </p:cNvPr>
          <p:cNvGrpSpPr/>
          <p:nvPr/>
        </p:nvGrpSpPr>
        <p:grpSpPr>
          <a:xfrm>
            <a:off x="8096402" y="2652966"/>
            <a:ext cx="3270690" cy="720028"/>
            <a:chOff x="4575721" y="2115628"/>
            <a:chExt cx="3270690" cy="720028"/>
          </a:xfrm>
        </p:grpSpPr>
        <p:sp>
          <p:nvSpPr>
            <p:cNvPr id="30" name="Google Shape;440;p56">
              <a:extLst>
                <a:ext uri="{FF2B5EF4-FFF2-40B4-BE49-F238E27FC236}">
                  <a16:creationId xmlns:a16="http://schemas.microsoft.com/office/drawing/2014/main" id="{9EFA2501-FFD4-4556-9F53-AD7871F0B6D7}"/>
                </a:ext>
              </a:extLst>
            </p:cNvPr>
            <p:cNvSpPr txBox="1"/>
            <p:nvPr/>
          </p:nvSpPr>
          <p:spPr>
            <a:xfrm>
              <a:off x="4575721" y="2115628"/>
              <a:ext cx="2834197" cy="181193"/>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None/>
              </a:pPr>
              <a:r>
                <a:rPr lang="en-US" sz="1500" b="1" dirty="0">
                  <a:solidFill>
                    <a:schemeClr val="bg1"/>
                  </a:solidFill>
                  <a:latin typeface="Poppins" panose="00000500000000000000" pitchFamily="2" charset="0"/>
                  <a:ea typeface="Muli Regular"/>
                  <a:cs typeface="Poppins" panose="00000500000000000000" pitchFamily="2" charset="0"/>
                  <a:sym typeface="Muli Regular"/>
                </a:rPr>
                <a:t>Accurate Documentations</a:t>
              </a:r>
              <a:endParaRPr sz="1500" dirty="0">
                <a:solidFill>
                  <a:schemeClr val="bg1"/>
                </a:solidFill>
                <a:latin typeface="Poppins" panose="00000500000000000000" pitchFamily="2" charset="0"/>
                <a:cs typeface="Poppins" panose="00000500000000000000" pitchFamily="2" charset="0"/>
              </a:endParaRPr>
            </a:p>
          </p:txBody>
        </p:sp>
        <p:sp>
          <p:nvSpPr>
            <p:cNvPr id="31" name="Google Shape;442;p56">
              <a:extLst>
                <a:ext uri="{FF2B5EF4-FFF2-40B4-BE49-F238E27FC236}">
                  <a16:creationId xmlns:a16="http://schemas.microsoft.com/office/drawing/2014/main" id="{1DFC0BD5-CA55-4DE0-B420-E24E4E06957D}"/>
                </a:ext>
              </a:extLst>
            </p:cNvPr>
            <p:cNvSpPr txBox="1"/>
            <p:nvPr/>
          </p:nvSpPr>
          <p:spPr>
            <a:xfrm>
              <a:off x="4575721" y="2531886"/>
              <a:ext cx="3270690" cy="303770"/>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None/>
              </a:pPr>
              <a:r>
                <a:rPr lang="en-US" sz="1500" b="1" dirty="0">
                  <a:solidFill>
                    <a:schemeClr val="bg1"/>
                  </a:solidFill>
                  <a:latin typeface="Poppins" panose="00000500000000000000" pitchFamily="2" charset="0"/>
                  <a:ea typeface="Muli Regular"/>
                  <a:cs typeface="Poppins" panose="00000500000000000000" pitchFamily="2" charset="0"/>
                  <a:sym typeface="Muli Regular"/>
                </a:rPr>
                <a:t>Data Center, </a:t>
              </a:r>
            </a:p>
            <a:p>
              <a:pPr marL="0" marR="0" lvl="0" indent="0" algn="l" rtl="0">
                <a:lnSpc>
                  <a:spcPct val="150000"/>
                </a:lnSpc>
                <a:spcBef>
                  <a:spcPts val="0"/>
                </a:spcBef>
                <a:spcAft>
                  <a:spcPts val="0"/>
                </a:spcAft>
                <a:buNone/>
              </a:pPr>
              <a:r>
                <a:rPr lang="en-US" sz="1500" b="1" dirty="0">
                  <a:solidFill>
                    <a:schemeClr val="bg1"/>
                  </a:solidFill>
                  <a:latin typeface="Poppins" panose="00000500000000000000" pitchFamily="2" charset="0"/>
                  <a:ea typeface="Muli Regular"/>
                  <a:cs typeface="Poppins" panose="00000500000000000000" pitchFamily="2" charset="0"/>
                  <a:sym typeface="Muli Regular"/>
                </a:rPr>
                <a:t>Cooling solutions</a:t>
              </a:r>
              <a:endParaRPr sz="1500" dirty="0">
                <a:solidFill>
                  <a:schemeClr val="bg1"/>
                </a:solidFill>
                <a:latin typeface="Poppins" panose="00000500000000000000" pitchFamily="2" charset="0"/>
                <a:cs typeface="Poppins" panose="00000500000000000000" pitchFamily="2" charset="0"/>
              </a:endParaRPr>
            </a:p>
          </p:txBody>
        </p:sp>
      </p:grpSp>
      <p:sp>
        <p:nvSpPr>
          <p:cNvPr id="32" name="Google Shape;440;p56">
            <a:extLst>
              <a:ext uri="{FF2B5EF4-FFF2-40B4-BE49-F238E27FC236}">
                <a16:creationId xmlns:a16="http://schemas.microsoft.com/office/drawing/2014/main" id="{0468EA90-DC38-4917-A844-42F2AE859DBF}"/>
              </a:ext>
            </a:extLst>
          </p:cNvPr>
          <p:cNvSpPr txBox="1"/>
          <p:nvPr/>
        </p:nvSpPr>
        <p:spPr>
          <a:xfrm>
            <a:off x="1194366" y="3424730"/>
            <a:ext cx="2342150" cy="225485"/>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None/>
            </a:pPr>
            <a:r>
              <a:rPr lang="en-US" sz="1500" b="1" dirty="0">
                <a:solidFill>
                  <a:schemeClr val="bg1"/>
                </a:solidFill>
                <a:latin typeface="Poppins" panose="00000500000000000000" pitchFamily="2" charset="0"/>
                <a:ea typeface="Muli Regular"/>
                <a:cs typeface="Poppins" panose="00000500000000000000" pitchFamily="2" charset="0"/>
                <a:sym typeface="Muli Regular"/>
              </a:rPr>
              <a:t>UPS</a:t>
            </a:r>
            <a:endParaRPr sz="1500" dirty="0">
              <a:solidFill>
                <a:schemeClr val="bg1"/>
              </a:solidFill>
              <a:latin typeface="Poppins" panose="00000500000000000000" pitchFamily="2" charset="0"/>
              <a:cs typeface="Poppins" panose="00000500000000000000" pitchFamily="2" charset="0"/>
            </a:endParaRPr>
          </a:p>
        </p:txBody>
      </p:sp>
      <p:sp>
        <p:nvSpPr>
          <p:cNvPr id="33" name="Google Shape;309;p50">
            <a:extLst>
              <a:ext uri="{FF2B5EF4-FFF2-40B4-BE49-F238E27FC236}">
                <a16:creationId xmlns:a16="http://schemas.microsoft.com/office/drawing/2014/main" id="{197113AD-A51D-49D6-869A-4F2C9473B21A}"/>
              </a:ext>
            </a:extLst>
          </p:cNvPr>
          <p:cNvSpPr txBox="1"/>
          <p:nvPr/>
        </p:nvSpPr>
        <p:spPr>
          <a:xfrm>
            <a:off x="416084" y="195161"/>
            <a:ext cx="2795700" cy="261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dirty="0">
                <a:solidFill>
                  <a:srgbClr val="4082C3"/>
                </a:solidFill>
                <a:latin typeface="Poppins SemiBold"/>
                <a:ea typeface="Poppins SemiBold"/>
                <a:cs typeface="Poppins SemiBold"/>
                <a:sym typeface="Poppins SemiBold"/>
              </a:rPr>
              <a:t>Services</a:t>
            </a:r>
            <a:endParaRPr lang="en-US" sz="1600" dirty="0">
              <a:solidFill>
                <a:srgbClr val="4082C3"/>
              </a:solidFill>
              <a:latin typeface="Poppins SemiBold"/>
              <a:ea typeface="Poppins SemiBold"/>
              <a:cs typeface="Poppins SemiBold"/>
              <a:sym typeface="Poppins SemiBold"/>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pic>
        <p:nvPicPr>
          <p:cNvPr id="4" name="Picture 3">
            <a:extLst>
              <a:ext uri="{FF2B5EF4-FFF2-40B4-BE49-F238E27FC236}">
                <a16:creationId xmlns:a16="http://schemas.microsoft.com/office/drawing/2014/main" id="{DA5AFA9C-606B-446C-8502-155FA6AE09E7}"/>
              </a:ext>
            </a:extLst>
          </p:cNvPr>
          <p:cNvPicPr>
            <a:picLocks noChangeAspect="1"/>
          </p:cNvPicPr>
          <p:nvPr/>
        </p:nvPicPr>
        <p:blipFill>
          <a:blip r:embed="rId3"/>
          <a:stretch>
            <a:fillRect/>
          </a:stretch>
        </p:blipFill>
        <p:spPr>
          <a:xfrm>
            <a:off x="1169805" y="4352919"/>
            <a:ext cx="4289701" cy="2505079"/>
          </a:xfrm>
          <a:prstGeom prst="rect">
            <a:avLst/>
          </a:prstGeom>
        </p:spPr>
      </p:pic>
      <p:pic>
        <p:nvPicPr>
          <p:cNvPr id="16" name="Picture 15">
            <a:extLst>
              <a:ext uri="{FF2B5EF4-FFF2-40B4-BE49-F238E27FC236}">
                <a16:creationId xmlns:a16="http://schemas.microsoft.com/office/drawing/2014/main" id="{D308AD6D-1243-4C1E-B522-0709C9B6BA00}"/>
              </a:ext>
            </a:extLst>
          </p:cNvPr>
          <p:cNvPicPr>
            <a:picLocks noChangeAspect="1"/>
          </p:cNvPicPr>
          <p:nvPr/>
        </p:nvPicPr>
        <p:blipFill>
          <a:blip r:embed="rId3"/>
          <a:stretch>
            <a:fillRect/>
          </a:stretch>
        </p:blipFill>
        <p:spPr>
          <a:xfrm rot="10800000">
            <a:off x="8026120" y="-2"/>
            <a:ext cx="4165878" cy="2424896"/>
          </a:xfrm>
          <a:prstGeom prst="rect">
            <a:avLst/>
          </a:prstGeom>
        </p:spPr>
      </p:pic>
      <p:pic>
        <p:nvPicPr>
          <p:cNvPr id="17" name="Picture 16">
            <a:extLst>
              <a:ext uri="{FF2B5EF4-FFF2-40B4-BE49-F238E27FC236}">
                <a16:creationId xmlns:a16="http://schemas.microsoft.com/office/drawing/2014/main" id="{831A3195-A740-4DD2-8961-97A526DBE219}"/>
              </a:ext>
            </a:extLst>
          </p:cNvPr>
          <p:cNvPicPr>
            <a:picLocks noChangeAspect="1"/>
          </p:cNvPicPr>
          <p:nvPr/>
        </p:nvPicPr>
        <p:blipFill>
          <a:blip r:embed="rId4"/>
          <a:stretch>
            <a:fillRect/>
          </a:stretch>
        </p:blipFill>
        <p:spPr>
          <a:xfrm>
            <a:off x="8410808" y="-132015"/>
            <a:ext cx="3386351" cy="2257567"/>
          </a:xfrm>
          <a:prstGeom prst="rect">
            <a:avLst/>
          </a:prstGeom>
        </p:spPr>
      </p:pic>
      <p:pic>
        <p:nvPicPr>
          <p:cNvPr id="18" name="Picture 17">
            <a:extLst>
              <a:ext uri="{FF2B5EF4-FFF2-40B4-BE49-F238E27FC236}">
                <a16:creationId xmlns:a16="http://schemas.microsoft.com/office/drawing/2014/main" id="{4375923C-B9F9-4A54-A60B-BCF3A60123B7}"/>
              </a:ext>
            </a:extLst>
          </p:cNvPr>
          <p:cNvPicPr>
            <a:picLocks noChangeAspect="1"/>
          </p:cNvPicPr>
          <p:nvPr/>
        </p:nvPicPr>
        <p:blipFill>
          <a:blip r:embed="rId5"/>
          <a:stretch>
            <a:fillRect/>
          </a:stretch>
        </p:blipFill>
        <p:spPr>
          <a:xfrm>
            <a:off x="1900869" y="4171721"/>
            <a:ext cx="2418029" cy="2418029"/>
          </a:xfrm>
          <a:prstGeom prst="rect">
            <a:avLst/>
          </a:prstGeom>
        </p:spPr>
      </p:pic>
      <p:sp>
        <p:nvSpPr>
          <p:cNvPr id="19" name="Google Shape;483;p57">
            <a:extLst>
              <a:ext uri="{FF2B5EF4-FFF2-40B4-BE49-F238E27FC236}">
                <a16:creationId xmlns:a16="http://schemas.microsoft.com/office/drawing/2014/main" id="{409CE1FA-387C-43B6-8C7F-511D10785033}"/>
              </a:ext>
            </a:extLst>
          </p:cNvPr>
          <p:cNvSpPr txBox="1"/>
          <p:nvPr/>
        </p:nvSpPr>
        <p:spPr>
          <a:xfrm>
            <a:off x="394841" y="482603"/>
            <a:ext cx="7243186" cy="55399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700" dirty="0">
                <a:solidFill>
                  <a:srgbClr val="4082C3"/>
                </a:solidFill>
                <a:latin typeface="Poppins SemiBold"/>
                <a:ea typeface="Poppins SemiBold"/>
                <a:cs typeface="Poppins SemiBold"/>
                <a:sym typeface="Poppins SemiBold"/>
              </a:rPr>
              <a:t>Surveillance systems &amp; Access Door</a:t>
            </a:r>
            <a:endParaRPr sz="2700" dirty="0">
              <a:solidFill>
                <a:srgbClr val="4082C3"/>
              </a:solidFill>
              <a:latin typeface="Poppins SemiBold"/>
              <a:ea typeface="Poppins SemiBold"/>
              <a:cs typeface="Poppins SemiBold"/>
              <a:sym typeface="Poppins SemiBold"/>
            </a:endParaRPr>
          </a:p>
        </p:txBody>
      </p:sp>
      <p:sp>
        <p:nvSpPr>
          <p:cNvPr id="20" name="Google Shape;485;p57">
            <a:extLst>
              <a:ext uri="{FF2B5EF4-FFF2-40B4-BE49-F238E27FC236}">
                <a16:creationId xmlns:a16="http://schemas.microsoft.com/office/drawing/2014/main" id="{C3FE71E1-410F-4F76-86B5-39D0F5C76B83}"/>
              </a:ext>
            </a:extLst>
          </p:cNvPr>
          <p:cNvSpPr txBox="1"/>
          <p:nvPr/>
        </p:nvSpPr>
        <p:spPr>
          <a:xfrm>
            <a:off x="394840" y="996769"/>
            <a:ext cx="7834759" cy="2595112"/>
          </a:xfrm>
          <a:prstGeom prst="rect">
            <a:avLst/>
          </a:prstGeom>
          <a:noFill/>
          <a:ln>
            <a:noFill/>
          </a:ln>
        </p:spPr>
        <p:txBody>
          <a:bodyPr spcFirstLastPara="1" wrap="square" lIns="91425" tIns="45700" rIns="91425" bIns="45700" anchor="t" anchorCtr="0">
            <a:noAutofit/>
          </a:bodyPr>
          <a:lstStyle/>
          <a:p>
            <a:r>
              <a:rPr lang="en-US" sz="1500" dirty="0">
                <a:solidFill>
                  <a:schemeClr val="tx2">
                    <a:lumMod val="25000"/>
                  </a:schemeClr>
                </a:solidFill>
                <a:latin typeface="Poppins" panose="00000500000000000000" pitchFamily="2" charset="0"/>
                <a:cs typeface="Poppins" panose="00000500000000000000" pitchFamily="2" charset="0"/>
              </a:rPr>
              <a:t>The increase in criminal damage and theft in recent years has seen the most reason for the installation of CCTV security systems. </a:t>
            </a:r>
            <a:r>
              <a:rPr lang="en-US" sz="1500" dirty="0">
                <a:solidFill>
                  <a:schemeClr val="tx2">
                    <a:lumMod val="25000"/>
                  </a:schemeClr>
                </a:solidFill>
                <a:latin typeface="Poppins" panose="00000500000000000000" pitchFamily="2" charset="0"/>
                <a:ea typeface="Ebrima" panose="02000000000000000000" pitchFamily="2" charset="0"/>
                <a:cs typeface="Poppins" panose="00000500000000000000" pitchFamily="2" charset="0"/>
              </a:rPr>
              <a:t>SYSTECEGY</a:t>
            </a:r>
            <a:r>
              <a:rPr lang="en-US" sz="1500" dirty="0">
                <a:solidFill>
                  <a:schemeClr val="tx2">
                    <a:lumMod val="25000"/>
                  </a:schemeClr>
                </a:solidFill>
                <a:latin typeface="Poppins" panose="00000500000000000000" pitchFamily="2" charset="0"/>
                <a:cs typeface="Poppins" panose="00000500000000000000" pitchFamily="2" charset="0"/>
              </a:rPr>
              <a:t> offers a wide range of surveillance CCTV security systems that are designed to suit almost any application requiring a view of a given location and we have the ability to specify the latest in camera design and operation. </a:t>
            </a:r>
            <a:r>
              <a:rPr lang="en-US" sz="1500" dirty="0">
                <a:solidFill>
                  <a:schemeClr val="tx2">
                    <a:lumMod val="25000"/>
                  </a:schemeClr>
                </a:solidFill>
                <a:latin typeface="Poppins" panose="00000500000000000000" pitchFamily="2" charset="0"/>
                <a:ea typeface="Ebrima" panose="02000000000000000000" pitchFamily="2" charset="0"/>
                <a:cs typeface="Poppins" panose="00000500000000000000" pitchFamily="2" charset="0"/>
              </a:rPr>
              <a:t>SYSTECEGY</a:t>
            </a:r>
            <a:r>
              <a:rPr lang="en-US" sz="1500" dirty="0">
                <a:solidFill>
                  <a:schemeClr val="tx2">
                    <a:lumMod val="25000"/>
                  </a:schemeClr>
                </a:solidFill>
                <a:latin typeface="Poppins" panose="00000500000000000000" pitchFamily="2" charset="0"/>
                <a:cs typeface="Poppins" panose="00000500000000000000" pitchFamily="2" charset="0"/>
              </a:rPr>
              <a:t> can deliver an integrated CCTV solution for any challenge you may face, from single cameras to multi-level surveillance and remote management. In the area of Security Access Control you will find that </a:t>
            </a:r>
            <a:r>
              <a:rPr lang="en-US" sz="1500" dirty="0">
                <a:solidFill>
                  <a:schemeClr val="tx2">
                    <a:lumMod val="25000"/>
                  </a:schemeClr>
                </a:solidFill>
                <a:latin typeface="Poppins" panose="00000500000000000000" pitchFamily="2" charset="0"/>
                <a:ea typeface="Ebrima" panose="02000000000000000000" pitchFamily="2" charset="0"/>
                <a:cs typeface="Poppins" panose="00000500000000000000" pitchFamily="2" charset="0"/>
              </a:rPr>
              <a:t>SYSTECEGY</a:t>
            </a:r>
            <a:r>
              <a:rPr lang="en-US" sz="1500" dirty="0">
                <a:solidFill>
                  <a:schemeClr val="tx2">
                    <a:lumMod val="25000"/>
                  </a:schemeClr>
                </a:solidFill>
                <a:latin typeface="Poppins" panose="00000500000000000000" pitchFamily="2" charset="0"/>
                <a:cs typeface="Poppins" panose="00000500000000000000" pitchFamily="2" charset="0"/>
              </a:rPr>
              <a:t> are fully prepared to provide all access control systems and deceives beside providing the operating systems and linking them to main server that make attendance process run so easy</a:t>
            </a:r>
          </a:p>
        </p:txBody>
      </p:sp>
      <p:sp>
        <p:nvSpPr>
          <p:cNvPr id="21" name="Google Shape;483;p57">
            <a:extLst>
              <a:ext uri="{FF2B5EF4-FFF2-40B4-BE49-F238E27FC236}">
                <a16:creationId xmlns:a16="http://schemas.microsoft.com/office/drawing/2014/main" id="{861607D4-0588-46BF-B4D3-F532400915D8}"/>
              </a:ext>
            </a:extLst>
          </p:cNvPr>
          <p:cNvSpPr txBox="1"/>
          <p:nvPr/>
        </p:nvSpPr>
        <p:spPr>
          <a:xfrm>
            <a:off x="5817786" y="3929727"/>
            <a:ext cx="4566858" cy="4990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700" dirty="0">
                <a:solidFill>
                  <a:srgbClr val="4082C3"/>
                </a:solidFill>
                <a:latin typeface="Poppins SemiBold"/>
                <a:ea typeface="Poppins SemiBold"/>
                <a:cs typeface="Poppins SemiBold"/>
                <a:sym typeface="Poppins SemiBold"/>
              </a:rPr>
              <a:t>VOIP</a:t>
            </a:r>
            <a:endParaRPr sz="2700" dirty="0">
              <a:solidFill>
                <a:srgbClr val="4082C3"/>
              </a:solidFill>
              <a:latin typeface="Poppins SemiBold"/>
              <a:ea typeface="Poppins SemiBold"/>
              <a:cs typeface="Poppins SemiBold"/>
              <a:sym typeface="Poppins SemiBold"/>
            </a:endParaRPr>
          </a:p>
        </p:txBody>
      </p:sp>
      <p:sp>
        <p:nvSpPr>
          <p:cNvPr id="22" name="Google Shape;485;p57">
            <a:extLst>
              <a:ext uri="{FF2B5EF4-FFF2-40B4-BE49-F238E27FC236}">
                <a16:creationId xmlns:a16="http://schemas.microsoft.com/office/drawing/2014/main" id="{5C5222D0-DDA8-4DA7-9B36-C3F9E35AF7BD}"/>
              </a:ext>
            </a:extLst>
          </p:cNvPr>
          <p:cNvSpPr txBox="1"/>
          <p:nvPr/>
        </p:nvSpPr>
        <p:spPr>
          <a:xfrm>
            <a:off x="5817786" y="4443894"/>
            <a:ext cx="5970802" cy="1873685"/>
          </a:xfrm>
          <a:prstGeom prst="rect">
            <a:avLst/>
          </a:prstGeom>
          <a:noFill/>
          <a:ln>
            <a:noFill/>
          </a:ln>
        </p:spPr>
        <p:txBody>
          <a:bodyPr spcFirstLastPara="1" wrap="square" lIns="91425" tIns="45700" rIns="91425" bIns="45700" anchor="t" anchorCtr="0">
            <a:noAutofit/>
          </a:bodyPr>
          <a:lstStyle/>
          <a:p>
            <a:r>
              <a:rPr lang="en-US" sz="1500" dirty="0">
                <a:solidFill>
                  <a:schemeClr val="tx2">
                    <a:lumMod val="25000"/>
                  </a:schemeClr>
                </a:solidFill>
                <a:latin typeface="Poppins" panose="00000500000000000000" pitchFamily="2" charset="0"/>
                <a:ea typeface="Ebrima" panose="02000000000000000000" pitchFamily="2" charset="0"/>
                <a:cs typeface="Poppins" panose="00000500000000000000" pitchFamily="2" charset="0"/>
              </a:rPr>
              <a:t>SYSTECEGY</a:t>
            </a:r>
            <a:r>
              <a:rPr lang="en-US" sz="1500" dirty="0">
                <a:solidFill>
                  <a:schemeClr val="tx2">
                    <a:lumMod val="25000"/>
                  </a:schemeClr>
                </a:solidFill>
                <a:latin typeface="Poppins" panose="00000500000000000000" pitchFamily="2" charset="0"/>
                <a:cs typeface="Poppins" panose="00000500000000000000" pitchFamily="2" charset="0"/>
              </a:rPr>
              <a:t> with its partners will consult, recommend and implement a VOIP technology that allows your business to cut telecommunications costs, while improving functionality. VoIP phones can be used anywhere and anytime, provided there is a broadband connection available. It's the simple, affordable way to communicate from - and to - anywhere in the world. </a:t>
            </a:r>
          </a:p>
        </p:txBody>
      </p:sp>
      <p:sp>
        <p:nvSpPr>
          <p:cNvPr id="26" name="Google Shape;309;p50">
            <a:extLst>
              <a:ext uri="{FF2B5EF4-FFF2-40B4-BE49-F238E27FC236}">
                <a16:creationId xmlns:a16="http://schemas.microsoft.com/office/drawing/2014/main" id="{5B586780-D751-46F2-AC0C-3978330CD34D}"/>
              </a:ext>
            </a:extLst>
          </p:cNvPr>
          <p:cNvSpPr txBox="1"/>
          <p:nvPr/>
        </p:nvSpPr>
        <p:spPr>
          <a:xfrm>
            <a:off x="416084" y="195161"/>
            <a:ext cx="2795700" cy="261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dirty="0">
                <a:solidFill>
                  <a:srgbClr val="4082C3"/>
                </a:solidFill>
                <a:latin typeface="Poppins SemiBold"/>
                <a:ea typeface="Poppins SemiBold"/>
                <a:cs typeface="Poppins SemiBold"/>
                <a:sym typeface="Poppins SemiBold"/>
              </a:rPr>
              <a:t>Services</a:t>
            </a:r>
            <a:endParaRPr lang="en-US" sz="1600" dirty="0">
              <a:solidFill>
                <a:srgbClr val="4082C3"/>
              </a:solidFill>
              <a:latin typeface="Poppins SemiBold"/>
              <a:ea typeface="Poppins SemiBold"/>
              <a:cs typeface="Poppins SemiBold"/>
              <a:sym typeface="Poppins SemiBold"/>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sp>
        <p:nvSpPr>
          <p:cNvPr id="14" name="Google Shape;493;p58">
            <a:extLst>
              <a:ext uri="{FF2B5EF4-FFF2-40B4-BE49-F238E27FC236}">
                <a16:creationId xmlns:a16="http://schemas.microsoft.com/office/drawing/2014/main" id="{3CE5DF31-B4A3-44B5-8852-651636E0F6E5}"/>
              </a:ext>
            </a:extLst>
          </p:cNvPr>
          <p:cNvSpPr txBox="1"/>
          <p:nvPr/>
        </p:nvSpPr>
        <p:spPr>
          <a:xfrm>
            <a:off x="3734019" y="379829"/>
            <a:ext cx="3102451" cy="4923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700" dirty="0">
                <a:solidFill>
                  <a:srgbClr val="4082C3"/>
                </a:solidFill>
                <a:latin typeface="Poppins SemiBold"/>
                <a:ea typeface="Poppins SemiBold"/>
                <a:cs typeface="Poppins SemiBold"/>
                <a:sym typeface="Poppins SemiBold"/>
              </a:rPr>
              <a:t>Retail Solutions</a:t>
            </a:r>
            <a:endParaRPr sz="2700" dirty="0">
              <a:solidFill>
                <a:srgbClr val="4082C3"/>
              </a:solidFill>
              <a:latin typeface="Poppins SemiBold"/>
              <a:ea typeface="Poppins SemiBold"/>
              <a:cs typeface="Poppins SemiBold"/>
              <a:sym typeface="Poppins SemiBold"/>
            </a:endParaRPr>
          </a:p>
        </p:txBody>
      </p:sp>
      <p:sp>
        <p:nvSpPr>
          <p:cNvPr id="15" name="Google Shape;492;p58">
            <a:extLst>
              <a:ext uri="{FF2B5EF4-FFF2-40B4-BE49-F238E27FC236}">
                <a16:creationId xmlns:a16="http://schemas.microsoft.com/office/drawing/2014/main" id="{54EE0E1B-E14B-47CF-A727-655319F8E0EC}"/>
              </a:ext>
            </a:extLst>
          </p:cNvPr>
          <p:cNvSpPr txBox="1"/>
          <p:nvPr/>
        </p:nvSpPr>
        <p:spPr>
          <a:xfrm>
            <a:off x="3845692" y="872129"/>
            <a:ext cx="2931626" cy="5500488"/>
          </a:xfrm>
          <a:prstGeom prst="rect">
            <a:avLst/>
          </a:prstGeom>
          <a:noFill/>
          <a:ln>
            <a:noFill/>
          </a:ln>
        </p:spPr>
        <p:txBody>
          <a:bodyPr spcFirstLastPara="1" wrap="square" lIns="91425" tIns="45700" rIns="91425" bIns="45700" anchor="t" anchorCtr="0">
            <a:noAutofit/>
          </a:bodyPr>
          <a:lstStyle/>
          <a:p>
            <a:r>
              <a:rPr lang="en-US" dirty="0">
                <a:solidFill>
                  <a:schemeClr val="tx2">
                    <a:lumMod val="25000"/>
                  </a:schemeClr>
                </a:solidFill>
                <a:latin typeface="Poppins" panose="00000500000000000000" pitchFamily="2" charset="0"/>
                <a:cs typeface="Poppins" panose="00000500000000000000" pitchFamily="2" charset="0"/>
              </a:rPr>
              <a:t>The retail industry is facing challenges similar to those in other industries. The only difference is that customers can combine together to put a great deal of pressure on retailers </a:t>
            </a:r>
            <a:r>
              <a:rPr lang="en-US" sz="1400" dirty="0">
                <a:solidFill>
                  <a:schemeClr val="tx2">
                    <a:lumMod val="25000"/>
                  </a:schemeClr>
                </a:solidFill>
                <a:latin typeface="Poppins" panose="00000500000000000000" pitchFamily="2" charset="0"/>
                <a:ea typeface="Ebrima" panose="02000000000000000000" pitchFamily="2" charset="0"/>
                <a:cs typeface="Poppins" panose="00000500000000000000" pitchFamily="2" charset="0"/>
              </a:rPr>
              <a:t>SYSTECEGY</a:t>
            </a:r>
            <a:r>
              <a:rPr lang="en-US" dirty="0">
                <a:solidFill>
                  <a:schemeClr val="tx2">
                    <a:lumMod val="25000"/>
                  </a:schemeClr>
                </a:solidFill>
                <a:latin typeface="Poppins" panose="00000500000000000000" pitchFamily="2" charset="0"/>
                <a:cs typeface="Poppins" panose="00000500000000000000" pitchFamily="2" charset="0"/>
              </a:rPr>
              <a:t> staff have over 14 years of experience in IT retail industries in well-known companies, Today </a:t>
            </a:r>
            <a:r>
              <a:rPr lang="en-US" sz="1400" dirty="0">
                <a:solidFill>
                  <a:schemeClr val="tx2">
                    <a:lumMod val="25000"/>
                  </a:schemeClr>
                </a:solidFill>
                <a:latin typeface="Poppins" panose="00000500000000000000" pitchFamily="2" charset="0"/>
                <a:ea typeface="Ebrima" panose="02000000000000000000" pitchFamily="2" charset="0"/>
                <a:cs typeface="Poppins" panose="00000500000000000000" pitchFamily="2" charset="0"/>
              </a:rPr>
              <a:t>SYSTECEGY</a:t>
            </a:r>
            <a:r>
              <a:rPr lang="en-US" dirty="0">
                <a:solidFill>
                  <a:schemeClr val="tx2">
                    <a:lumMod val="25000"/>
                  </a:schemeClr>
                </a:solidFill>
                <a:latin typeface="Poppins" panose="00000500000000000000" pitchFamily="2" charset="0"/>
                <a:cs typeface="Poppins" panose="00000500000000000000" pitchFamily="2" charset="0"/>
              </a:rPr>
              <a:t> is a leader in Retail POS as an experienced consultant of Point of Sale Systems as well as individual point of sale peripherals for a wide range of business environments. Now we provide our clients with a complete range of solutions including software, hardware, support and infrastructure. Today we are engaged in every aspect of technology in retail leading us to provide retail turn-key solution .</a:t>
            </a:r>
          </a:p>
        </p:txBody>
      </p:sp>
      <p:sp>
        <p:nvSpPr>
          <p:cNvPr id="16" name="Google Shape;493;p58">
            <a:extLst>
              <a:ext uri="{FF2B5EF4-FFF2-40B4-BE49-F238E27FC236}">
                <a16:creationId xmlns:a16="http://schemas.microsoft.com/office/drawing/2014/main" id="{C04B1084-4E71-4D5D-9425-E1142D971B41}"/>
              </a:ext>
            </a:extLst>
          </p:cNvPr>
          <p:cNvSpPr txBox="1"/>
          <p:nvPr/>
        </p:nvSpPr>
        <p:spPr>
          <a:xfrm>
            <a:off x="6518003" y="1127609"/>
            <a:ext cx="5279549" cy="87063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700" dirty="0">
                <a:solidFill>
                  <a:srgbClr val="4082C3"/>
                </a:solidFill>
                <a:latin typeface="Poppins SemiBold"/>
                <a:ea typeface="Poppins SemiBold"/>
                <a:cs typeface="Poppins SemiBold"/>
                <a:sym typeface="Poppins SemiBold"/>
              </a:rPr>
              <a:t>Project Management and Consulting</a:t>
            </a:r>
            <a:endParaRPr sz="2700" dirty="0">
              <a:solidFill>
                <a:srgbClr val="4082C3"/>
              </a:solidFill>
              <a:latin typeface="Poppins SemiBold"/>
              <a:ea typeface="Poppins SemiBold"/>
              <a:cs typeface="Poppins SemiBold"/>
              <a:sym typeface="Poppins SemiBold"/>
            </a:endParaRPr>
          </a:p>
        </p:txBody>
      </p:sp>
      <p:sp>
        <p:nvSpPr>
          <p:cNvPr id="17" name="Google Shape;492;p58">
            <a:extLst>
              <a:ext uri="{FF2B5EF4-FFF2-40B4-BE49-F238E27FC236}">
                <a16:creationId xmlns:a16="http://schemas.microsoft.com/office/drawing/2014/main" id="{B7A62CE5-331D-4C0B-BE91-F945B7B24AB8}"/>
              </a:ext>
            </a:extLst>
          </p:cNvPr>
          <p:cNvSpPr txBox="1"/>
          <p:nvPr/>
        </p:nvSpPr>
        <p:spPr>
          <a:xfrm>
            <a:off x="6836470" y="1998245"/>
            <a:ext cx="5216435" cy="4256728"/>
          </a:xfrm>
          <a:prstGeom prst="rect">
            <a:avLst/>
          </a:prstGeom>
          <a:noFill/>
          <a:ln>
            <a:noFill/>
          </a:ln>
        </p:spPr>
        <p:txBody>
          <a:bodyPr spcFirstLastPara="1" wrap="square" lIns="91425" tIns="45700" rIns="91425" bIns="45700" anchor="t" anchorCtr="0">
            <a:noAutofit/>
          </a:bodyPr>
          <a:lstStyle/>
          <a:p>
            <a:r>
              <a:rPr lang="en-US" dirty="0">
                <a:solidFill>
                  <a:schemeClr val="tx2">
                    <a:lumMod val="25000"/>
                  </a:schemeClr>
                </a:solidFill>
                <a:latin typeface="Poppins" panose="00000500000000000000" pitchFamily="2" charset="0"/>
                <a:cs typeface="Poppins" panose="00000500000000000000" pitchFamily="2" charset="0"/>
              </a:rPr>
              <a:t>When the project time-line may be a concern, there is no margin for errors. you need your network installation finished on time and within budget. And none is more committed to making that happen than your </a:t>
            </a:r>
            <a:r>
              <a:rPr lang="en-US" sz="1400" dirty="0">
                <a:solidFill>
                  <a:schemeClr val="tx2">
                    <a:lumMod val="25000"/>
                  </a:schemeClr>
                </a:solidFill>
                <a:latin typeface="Poppins" panose="00000500000000000000" pitchFamily="2" charset="0"/>
                <a:ea typeface="Ebrima" panose="02000000000000000000" pitchFamily="2" charset="0"/>
                <a:cs typeface="Poppins" panose="00000500000000000000" pitchFamily="2" charset="0"/>
              </a:rPr>
              <a:t>SYSTECEGY</a:t>
            </a:r>
            <a:r>
              <a:rPr lang="en-US" dirty="0">
                <a:solidFill>
                  <a:schemeClr val="tx2">
                    <a:lumMod val="25000"/>
                  </a:schemeClr>
                </a:solidFill>
                <a:latin typeface="Poppins" panose="00000500000000000000" pitchFamily="2" charset="0"/>
                <a:cs typeface="Poppins" panose="00000500000000000000" pitchFamily="2" charset="0"/>
              </a:rPr>
              <a:t> project manager. While others may view obstacles and setbacks as excuses for delay, our project managers understand navigating these challenges is just part of their job. They use the latest tools, technology, and a dose of creativity to keep your project on schedule and your business goals on track. And by anticipating problems before they arise, many would-be issues never even surface. </a:t>
            </a:r>
            <a:r>
              <a:rPr lang="en-US" sz="1400" dirty="0">
                <a:solidFill>
                  <a:schemeClr val="tx2">
                    <a:lumMod val="25000"/>
                  </a:schemeClr>
                </a:solidFill>
                <a:latin typeface="Poppins" panose="00000500000000000000" pitchFamily="2" charset="0"/>
                <a:ea typeface="Ebrima" panose="02000000000000000000" pitchFamily="2" charset="0"/>
                <a:cs typeface="Poppins" panose="00000500000000000000" pitchFamily="2" charset="0"/>
              </a:rPr>
              <a:t>SYSTECEGY</a:t>
            </a:r>
            <a:r>
              <a:rPr lang="en-US" dirty="0">
                <a:solidFill>
                  <a:schemeClr val="tx2">
                    <a:lumMod val="25000"/>
                  </a:schemeClr>
                </a:solidFill>
                <a:latin typeface="Poppins" panose="00000500000000000000" pitchFamily="2" charset="0"/>
                <a:cs typeface="Poppins" panose="00000500000000000000" pitchFamily="2" charset="0"/>
              </a:rPr>
              <a:t> network consulting services begin with you, your needs, your objectives, and your budget. Our experts take the time to understand your goals with a complete needs assessment. During our site survey and visits, we work cooperatively with your on-site staff to ensure communication. Then, we design a plan that reflects your objectives and works with your budget.</a:t>
            </a:r>
          </a:p>
        </p:txBody>
      </p:sp>
      <p:pic>
        <p:nvPicPr>
          <p:cNvPr id="27" name="Google Shape;509;p58">
            <a:extLst>
              <a:ext uri="{FF2B5EF4-FFF2-40B4-BE49-F238E27FC236}">
                <a16:creationId xmlns:a16="http://schemas.microsoft.com/office/drawing/2014/main" id="{5C1FA7C3-7733-4142-B59D-090E066CFE7E}"/>
              </a:ext>
            </a:extLst>
          </p:cNvPr>
          <p:cNvPicPr preferRelativeResize="0"/>
          <p:nvPr/>
        </p:nvPicPr>
        <p:blipFill rotWithShape="1">
          <a:blip r:embed="rId3">
            <a:alphaModFix/>
          </a:blip>
          <a:srcRect l="20997" r="20996"/>
          <a:stretch/>
        </p:blipFill>
        <p:spPr>
          <a:xfrm>
            <a:off x="0" y="0"/>
            <a:ext cx="3810000" cy="6857998"/>
          </a:xfrm>
          <a:prstGeom prst="rect">
            <a:avLst/>
          </a:prstGeom>
          <a:noFill/>
          <a:ln>
            <a:noFill/>
          </a:ln>
        </p:spPr>
      </p:pic>
      <p:sp>
        <p:nvSpPr>
          <p:cNvPr id="30" name="Google Shape;493;p58">
            <a:extLst>
              <a:ext uri="{FF2B5EF4-FFF2-40B4-BE49-F238E27FC236}">
                <a16:creationId xmlns:a16="http://schemas.microsoft.com/office/drawing/2014/main" id="{926EEA14-E948-49C3-80BD-01210E5E9A46}"/>
              </a:ext>
            </a:extLst>
          </p:cNvPr>
          <p:cNvSpPr txBox="1"/>
          <p:nvPr/>
        </p:nvSpPr>
        <p:spPr>
          <a:xfrm>
            <a:off x="-139094" y="1693553"/>
            <a:ext cx="3153532" cy="87253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700" dirty="0">
                <a:solidFill>
                  <a:srgbClr val="4082C3"/>
                </a:solidFill>
                <a:latin typeface="Poppins SemiBold"/>
                <a:ea typeface="Poppins SemiBold"/>
                <a:cs typeface="Poppins SemiBold"/>
                <a:sym typeface="Poppins SemiBold"/>
              </a:rPr>
              <a:t>IT</a:t>
            </a:r>
            <a:r>
              <a:rPr lang="en-US" sz="2700" dirty="0">
                <a:solidFill>
                  <a:srgbClr val="1B36B1"/>
                </a:solidFill>
                <a:latin typeface="Poppins SemiBold"/>
                <a:ea typeface="Poppins SemiBold"/>
                <a:cs typeface="Poppins SemiBold"/>
                <a:sym typeface="Poppins SemiBold"/>
              </a:rPr>
              <a:t> </a:t>
            </a:r>
          </a:p>
          <a:p>
            <a:pPr marL="0" marR="0" lvl="0" indent="0" algn="ctr" rtl="0">
              <a:spcBef>
                <a:spcPts val="0"/>
              </a:spcBef>
              <a:spcAft>
                <a:spcPts val="0"/>
              </a:spcAft>
              <a:buNone/>
            </a:pPr>
            <a:r>
              <a:rPr lang="en-US" sz="2700" dirty="0">
                <a:solidFill>
                  <a:srgbClr val="4082C3"/>
                </a:solidFill>
                <a:latin typeface="Poppins SemiBold"/>
                <a:ea typeface="Poppins SemiBold"/>
                <a:cs typeface="Poppins SemiBold"/>
                <a:sym typeface="Poppins SemiBold"/>
              </a:rPr>
              <a:t>Power Solution</a:t>
            </a:r>
            <a:endParaRPr sz="2700" dirty="0">
              <a:solidFill>
                <a:srgbClr val="4082C3"/>
              </a:solidFill>
              <a:latin typeface="Poppins SemiBold"/>
              <a:ea typeface="Poppins SemiBold"/>
              <a:cs typeface="Poppins SemiBold"/>
              <a:sym typeface="Poppins SemiBold"/>
            </a:endParaRPr>
          </a:p>
        </p:txBody>
      </p:sp>
      <p:sp>
        <p:nvSpPr>
          <p:cNvPr id="31" name="Google Shape;492;p58">
            <a:extLst>
              <a:ext uri="{FF2B5EF4-FFF2-40B4-BE49-F238E27FC236}">
                <a16:creationId xmlns:a16="http://schemas.microsoft.com/office/drawing/2014/main" id="{3C30A5BF-D887-4687-9B76-53AC536EE141}"/>
              </a:ext>
            </a:extLst>
          </p:cNvPr>
          <p:cNvSpPr txBox="1"/>
          <p:nvPr/>
        </p:nvSpPr>
        <p:spPr>
          <a:xfrm>
            <a:off x="40479" y="2566085"/>
            <a:ext cx="3751591" cy="3544036"/>
          </a:xfrm>
          <a:prstGeom prst="rect">
            <a:avLst/>
          </a:prstGeom>
          <a:noFill/>
          <a:ln>
            <a:noFill/>
          </a:ln>
        </p:spPr>
        <p:txBody>
          <a:bodyPr spcFirstLastPara="1" wrap="square" lIns="91425" tIns="45700" rIns="91425" bIns="45700" anchor="t" anchorCtr="0">
            <a:noAutofit/>
          </a:bodyPr>
          <a:lstStyle/>
          <a:p>
            <a:r>
              <a:rPr lang="en-US" sz="1400" dirty="0">
                <a:solidFill>
                  <a:schemeClr val="tx2">
                    <a:lumMod val="25000"/>
                  </a:schemeClr>
                </a:solidFill>
                <a:latin typeface="Poppins" panose="00000500000000000000" pitchFamily="2" charset="0"/>
                <a:ea typeface="Ebrima" panose="02000000000000000000" pitchFamily="2" charset="0"/>
                <a:cs typeface="Poppins" panose="00000500000000000000" pitchFamily="2" charset="0"/>
              </a:rPr>
              <a:t>SYSTECEGY</a:t>
            </a:r>
            <a:r>
              <a:rPr lang="en-US" dirty="0">
                <a:solidFill>
                  <a:schemeClr val="tx2">
                    <a:lumMod val="25000"/>
                  </a:schemeClr>
                </a:solidFill>
                <a:latin typeface="Poppins" panose="00000500000000000000" pitchFamily="2" charset="0"/>
                <a:cs typeface="Poppins" panose="00000500000000000000" pitchFamily="2" charset="0"/>
              </a:rPr>
              <a:t> a premier partner for APC Schneider Electric We can provide many scales UPS’s Home use to large size ( data center UPS) provide a full support and technical advice with service level agreement (SLA) service contract and after sales activities including Schneider Electric warranty. also </a:t>
            </a:r>
            <a:r>
              <a:rPr lang="en-US" sz="1400" dirty="0">
                <a:solidFill>
                  <a:schemeClr val="tx2">
                    <a:lumMod val="25000"/>
                  </a:schemeClr>
                </a:solidFill>
                <a:latin typeface="Poppins" panose="00000500000000000000" pitchFamily="2" charset="0"/>
                <a:ea typeface="Ebrima" panose="02000000000000000000" pitchFamily="2" charset="0"/>
                <a:cs typeface="Poppins" panose="00000500000000000000" pitchFamily="2" charset="0"/>
              </a:rPr>
              <a:t>SYSTECEGY</a:t>
            </a:r>
            <a:r>
              <a:rPr lang="en-US" dirty="0">
                <a:solidFill>
                  <a:schemeClr val="tx2">
                    <a:lumMod val="25000"/>
                  </a:schemeClr>
                </a:solidFill>
                <a:latin typeface="Poppins" panose="00000500000000000000" pitchFamily="2" charset="0"/>
                <a:cs typeface="Poppins" panose="00000500000000000000" pitchFamily="2" charset="0"/>
              </a:rPr>
              <a:t> have a team equipped with the highest certificates in the field of energy to deal with all kind of UPS’s and analyze a site and give the necessary advice to the customer with regard to the appropriate cost of the project .</a:t>
            </a:r>
          </a:p>
        </p:txBody>
      </p:sp>
      <p:sp>
        <p:nvSpPr>
          <p:cNvPr id="32" name="Google Shape;309;p50">
            <a:extLst>
              <a:ext uri="{FF2B5EF4-FFF2-40B4-BE49-F238E27FC236}">
                <a16:creationId xmlns:a16="http://schemas.microsoft.com/office/drawing/2014/main" id="{69B1DB82-296B-4921-9C66-70B112E08E22}"/>
              </a:ext>
            </a:extLst>
          </p:cNvPr>
          <p:cNvSpPr txBox="1"/>
          <p:nvPr/>
        </p:nvSpPr>
        <p:spPr>
          <a:xfrm>
            <a:off x="416084" y="195161"/>
            <a:ext cx="2795700" cy="261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dirty="0">
                <a:solidFill>
                  <a:srgbClr val="4082C3"/>
                </a:solidFill>
                <a:latin typeface="Poppins SemiBold"/>
                <a:ea typeface="Poppins SemiBold"/>
                <a:cs typeface="Poppins SemiBold"/>
                <a:sym typeface="Poppins SemiBold"/>
              </a:rPr>
              <a:t>Services</a:t>
            </a:r>
            <a:endParaRPr lang="en-US" sz="1600" dirty="0">
              <a:solidFill>
                <a:srgbClr val="4082C3"/>
              </a:solidFill>
              <a:latin typeface="Poppins SemiBold"/>
              <a:ea typeface="Poppins SemiBold"/>
              <a:cs typeface="Poppins SemiBold"/>
              <a:sym typeface="Poppins SemiBold"/>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35"/>
        <p:cNvGrpSpPr/>
        <p:nvPr/>
      </p:nvGrpSpPr>
      <p:grpSpPr>
        <a:xfrm>
          <a:off x="0" y="0"/>
          <a:ext cx="0" cy="0"/>
          <a:chOff x="0" y="0"/>
          <a:chExt cx="0" cy="0"/>
        </a:xfrm>
      </p:grpSpPr>
      <p:sp>
        <p:nvSpPr>
          <p:cNvPr id="13" name="Google Shape;536;p60">
            <a:extLst>
              <a:ext uri="{FF2B5EF4-FFF2-40B4-BE49-F238E27FC236}">
                <a16:creationId xmlns:a16="http://schemas.microsoft.com/office/drawing/2014/main" id="{991A1673-5F08-44E6-9A44-7B45F6B4952E}"/>
              </a:ext>
            </a:extLst>
          </p:cNvPr>
          <p:cNvSpPr txBox="1"/>
          <p:nvPr/>
        </p:nvSpPr>
        <p:spPr>
          <a:xfrm>
            <a:off x="327092" y="534508"/>
            <a:ext cx="4072610" cy="507831"/>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700" dirty="0">
                <a:solidFill>
                  <a:srgbClr val="4082C3"/>
                </a:solidFill>
                <a:latin typeface="Poppins SemiBold"/>
                <a:ea typeface="Poppins SemiBold"/>
                <a:cs typeface="Poppins SemiBold"/>
                <a:sym typeface="Poppins SemiBold"/>
              </a:rPr>
              <a:t>Conference Solutions</a:t>
            </a:r>
            <a:endParaRPr sz="2700" dirty="0">
              <a:solidFill>
                <a:srgbClr val="4082C3"/>
              </a:solidFill>
              <a:latin typeface="Poppins SemiBold"/>
              <a:ea typeface="Poppins SemiBold"/>
              <a:cs typeface="Poppins SemiBold"/>
              <a:sym typeface="Poppins SemiBold"/>
            </a:endParaRPr>
          </a:p>
        </p:txBody>
      </p:sp>
      <p:sp>
        <p:nvSpPr>
          <p:cNvPr id="15" name="Google Shape;309;p50">
            <a:extLst>
              <a:ext uri="{FF2B5EF4-FFF2-40B4-BE49-F238E27FC236}">
                <a16:creationId xmlns:a16="http://schemas.microsoft.com/office/drawing/2014/main" id="{3CC58BA0-8EE8-4703-882C-C7D50D203841}"/>
              </a:ext>
            </a:extLst>
          </p:cNvPr>
          <p:cNvSpPr txBox="1"/>
          <p:nvPr/>
        </p:nvSpPr>
        <p:spPr>
          <a:xfrm>
            <a:off x="416084" y="195161"/>
            <a:ext cx="2795700" cy="261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dirty="0">
                <a:solidFill>
                  <a:srgbClr val="4082C3"/>
                </a:solidFill>
                <a:latin typeface="Poppins SemiBold"/>
                <a:ea typeface="Poppins SemiBold"/>
                <a:cs typeface="Poppins SemiBold"/>
                <a:sym typeface="Poppins SemiBold"/>
              </a:rPr>
              <a:t>Services</a:t>
            </a:r>
            <a:endParaRPr lang="en-US" sz="1600" dirty="0">
              <a:solidFill>
                <a:srgbClr val="4082C3"/>
              </a:solidFill>
              <a:latin typeface="Poppins SemiBold"/>
              <a:ea typeface="Poppins SemiBold"/>
              <a:cs typeface="Poppins SemiBold"/>
              <a:sym typeface="Poppins SemiBold"/>
            </a:endParaRPr>
          </a:p>
        </p:txBody>
      </p:sp>
      <p:sp>
        <p:nvSpPr>
          <p:cNvPr id="16" name="TextBox 15">
            <a:extLst>
              <a:ext uri="{FF2B5EF4-FFF2-40B4-BE49-F238E27FC236}">
                <a16:creationId xmlns:a16="http://schemas.microsoft.com/office/drawing/2014/main" id="{A355F0ED-F195-42AE-BD5F-B78D6AE4359A}"/>
              </a:ext>
            </a:extLst>
          </p:cNvPr>
          <p:cNvSpPr txBox="1"/>
          <p:nvPr/>
        </p:nvSpPr>
        <p:spPr>
          <a:xfrm>
            <a:off x="416084" y="1176122"/>
            <a:ext cx="11471116" cy="353943"/>
          </a:xfrm>
          <a:prstGeom prst="rect">
            <a:avLst/>
          </a:prstGeom>
          <a:noFill/>
        </p:spPr>
        <p:txBody>
          <a:bodyPr wrap="square">
            <a:spAutoFit/>
          </a:bodyPr>
          <a:lstStyle/>
          <a:p>
            <a:r>
              <a:rPr lang="en-US" sz="1700" dirty="0">
                <a:solidFill>
                  <a:schemeClr val="tx2">
                    <a:lumMod val="25000"/>
                  </a:schemeClr>
                </a:solidFill>
                <a:latin typeface="Poppins SemiBold" panose="00000700000000000000" pitchFamily="2" charset="0"/>
                <a:cs typeface="Poppins SemiBold" panose="00000700000000000000" pitchFamily="2" charset="0"/>
              </a:rPr>
              <a:t>- Voice Conference      - Video Conference       - Call Center      - VOIP System      - Wireless Presentation</a:t>
            </a:r>
          </a:p>
        </p:txBody>
      </p:sp>
      <p:sp>
        <p:nvSpPr>
          <p:cNvPr id="17" name="Google Shape;537;p60">
            <a:extLst>
              <a:ext uri="{FF2B5EF4-FFF2-40B4-BE49-F238E27FC236}">
                <a16:creationId xmlns:a16="http://schemas.microsoft.com/office/drawing/2014/main" id="{B18AF7D6-ECDF-4C18-BB6B-D5DBEF675285}"/>
              </a:ext>
            </a:extLst>
          </p:cNvPr>
          <p:cNvSpPr txBox="1"/>
          <p:nvPr/>
        </p:nvSpPr>
        <p:spPr>
          <a:xfrm>
            <a:off x="470094" y="1793608"/>
            <a:ext cx="11417106" cy="1164488"/>
          </a:xfrm>
          <a:prstGeom prst="rect">
            <a:avLst/>
          </a:prstGeom>
          <a:noFill/>
          <a:ln>
            <a:noFill/>
          </a:ln>
        </p:spPr>
        <p:txBody>
          <a:bodyPr spcFirstLastPara="1" wrap="square" lIns="91425" tIns="45700" rIns="91425" bIns="45700" anchor="t" anchorCtr="0">
            <a:noAutofit/>
          </a:bodyPr>
          <a:lstStyle/>
          <a:p>
            <a:r>
              <a:rPr lang="en-US" sz="1400" dirty="0">
                <a:solidFill>
                  <a:schemeClr val="tx2">
                    <a:lumMod val="25000"/>
                  </a:schemeClr>
                </a:solidFill>
                <a:latin typeface="Poppins" panose="00000500000000000000" pitchFamily="2" charset="0"/>
                <a:ea typeface="Ebrima" panose="02000000000000000000" pitchFamily="2" charset="0"/>
                <a:cs typeface="Poppins" panose="00000500000000000000" pitchFamily="2" charset="0"/>
              </a:rPr>
              <a:t>SYSTECEGY</a:t>
            </a:r>
            <a:r>
              <a:rPr lang="en-US" dirty="0">
                <a:solidFill>
                  <a:schemeClr val="tx2">
                    <a:lumMod val="25000"/>
                  </a:schemeClr>
                </a:solidFill>
                <a:latin typeface="Poppins" panose="00000500000000000000" pitchFamily="2" charset="0"/>
                <a:cs typeface="Poppins" panose="00000500000000000000" pitchFamily="2" charset="0"/>
              </a:rPr>
              <a:t> provides integrated voice transmission systems, VOIP systems, and network solutions to help you better handle your business operations, We take a personal approach in getting to know your business as if it were our own .</a:t>
            </a:r>
            <a:endParaRPr lang="en-US" sz="300" dirty="0">
              <a:solidFill>
                <a:schemeClr val="tx2">
                  <a:lumMod val="25000"/>
                </a:schemeClr>
              </a:solidFill>
              <a:latin typeface="Poppins" panose="00000500000000000000" pitchFamily="2" charset="0"/>
              <a:cs typeface="Poppins" panose="00000500000000000000" pitchFamily="2" charset="0"/>
            </a:endParaRPr>
          </a:p>
        </p:txBody>
      </p:sp>
      <p:pic>
        <p:nvPicPr>
          <p:cNvPr id="18" name="Picture 17">
            <a:extLst>
              <a:ext uri="{FF2B5EF4-FFF2-40B4-BE49-F238E27FC236}">
                <a16:creationId xmlns:a16="http://schemas.microsoft.com/office/drawing/2014/main" id="{85D12C45-3DF9-470A-ADAA-A03F2D010246}"/>
              </a:ext>
            </a:extLst>
          </p:cNvPr>
          <p:cNvPicPr>
            <a:picLocks noChangeAspect="1"/>
          </p:cNvPicPr>
          <p:nvPr/>
        </p:nvPicPr>
        <p:blipFill>
          <a:blip r:embed="rId3"/>
          <a:stretch>
            <a:fillRect/>
          </a:stretch>
        </p:blipFill>
        <p:spPr>
          <a:xfrm>
            <a:off x="614472" y="2393446"/>
            <a:ext cx="4724400" cy="2362200"/>
          </a:xfrm>
          <a:prstGeom prst="rect">
            <a:avLst/>
          </a:prstGeom>
        </p:spPr>
      </p:pic>
      <p:pic>
        <p:nvPicPr>
          <p:cNvPr id="19" name="Picture 18">
            <a:extLst>
              <a:ext uri="{FF2B5EF4-FFF2-40B4-BE49-F238E27FC236}">
                <a16:creationId xmlns:a16="http://schemas.microsoft.com/office/drawing/2014/main" id="{40E488D3-128D-4CF8-A3C9-FBB4784CE21C}"/>
              </a:ext>
            </a:extLst>
          </p:cNvPr>
          <p:cNvPicPr>
            <a:picLocks noChangeAspect="1"/>
          </p:cNvPicPr>
          <p:nvPr/>
        </p:nvPicPr>
        <p:blipFill>
          <a:blip r:embed="rId4"/>
          <a:stretch>
            <a:fillRect/>
          </a:stretch>
        </p:blipFill>
        <p:spPr>
          <a:xfrm>
            <a:off x="1323885" y="4750850"/>
            <a:ext cx="2831019" cy="1888821"/>
          </a:xfrm>
          <a:prstGeom prst="rect">
            <a:avLst/>
          </a:prstGeom>
        </p:spPr>
      </p:pic>
      <p:pic>
        <p:nvPicPr>
          <p:cNvPr id="20" name="Picture 19">
            <a:extLst>
              <a:ext uri="{FF2B5EF4-FFF2-40B4-BE49-F238E27FC236}">
                <a16:creationId xmlns:a16="http://schemas.microsoft.com/office/drawing/2014/main" id="{78AE4A81-F345-472D-B888-D21138FE0043}"/>
              </a:ext>
            </a:extLst>
          </p:cNvPr>
          <p:cNvPicPr>
            <a:picLocks noChangeAspect="1"/>
          </p:cNvPicPr>
          <p:nvPr/>
        </p:nvPicPr>
        <p:blipFill>
          <a:blip r:embed="rId5"/>
          <a:stretch>
            <a:fillRect/>
          </a:stretch>
        </p:blipFill>
        <p:spPr>
          <a:xfrm>
            <a:off x="7600807" y="4043356"/>
            <a:ext cx="2550178" cy="2550178"/>
          </a:xfrm>
          <a:prstGeom prst="rect">
            <a:avLst/>
          </a:prstGeom>
        </p:spPr>
      </p:pic>
      <p:pic>
        <p:nvPicPr>
          <p:cNvPr id="21" name="Picture 20">
            <a:extLst>
              <a:ext uri="{FF2B5EF4-FFF2-40B4-BE49-F238E27FC236}">
                <a16:creationId xmlns:a16="http://schemas.microsoft.com/office/drawing/2014/main" id="{BAA89811-6920-4834-84DB-567A3D049686}"/>
              </a:ext>
            </a:extLst>
          </p:cNvPr>
          <p:cNvPicPr>
            <a:picLocks noChangeAspect="1"/>
          </p:cNvPicPr>
          <p:nvPr/>
        </p:nvPicPr>
        <p:blipFill>
          <a:blip r:embed="rId6"/>
          <a:stretch>
            <a:fillRect/>
          </a:stretch>
        </p:blipFill>
        <p:spPr>
          <a:xfrm>
            <a:off x="6721642" y="2402220"/>
            <a:ext cx="4828673" cy="2353425"/>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09;p50">
            <a:extLst>
              <a:ext uri="{FF2B5EF4-FFF2-40B4-BE49-F238E27FC236}">
                <a16:creationId xmlns:a16="http://schemas.microsoft.com/office/drawing/2014/main" id="{379C74E3-520E-4CC9-814D-68C65F946DCA}"/>
              </a:ext>
            </a:extLst>
          </p:cNvPr>
          <p:cNvSpPr txBox="1"/>
          <p:nvPr/>
        </p:nvSpPr>
        <p:spPr>
          <a:xfrm>
            <a:off x="416084" y="195161"/>
            <a:ext cx="2795700" cy="261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dirty="0">
                <a:solidFill>
                  <a:srgbClr val="4082C3"/>
                </a:solidFill>
                <a:latin typeface="Poppins SemiBold"/>
                <a:ea typeface="Poppins SemiBold"/>
                <a:cs typeface="Poppins SemiBold"/>
                <a:sym typeface="Poppins SemiBold"/>
              </a:rPr>
              <a:t>Services</a:t>
            </a:r>
            <a:endParaRPr lang="en-US" sz="1600" dirty="0">
              <a:solidFill>
                <a:srgbClr val="4082C3"/>
              </a:solidFill>
              <a:latin typeface="Poppins SemiBold"/>
              <a:ea typeface="Poppins SemiBold"/>
              <a:cs typeface="Poppins SemiBold"/>
              <a:sym typeface="Poppins SemiBold"/>
            </a:endParaRPr>
          </a:p>
        </p:txBody>
      </p:sp>
      <p:sp>
        <p:nvSpPr>
          <p:cNvPr id="3" name="Google Shape;536;p60">
            <a:extLst>
              <a:ext uri="{FF2B5EF4-FFF2-40B4-BE49-F238E27FC236}">
                <a16:creationId xmlns:a16="http://schemas.microsoft.com/office/drawing/2014/main" id="{42983795-EA4D-27AD-CB79-A9467A2BAC39}"/>
              </a:ext>
            </a:extLst>
          </p:cNvPr>
          <p:cNvSpPr txBox="1"/>
          <p:nvPr/>
        </p:nvSpPr>
        <p:spPr>
          <a:xfrm>
            <a:off x="389238" y="534508"/>
            <a:ext cx="4236030" cy="507831"/>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700" dirty="0">
                <a:solidFill>
                  <a:srgbClr val="4082C3"/>
                </a:solidFill>
                <a:latin typeface="Poppins SemiBold"/>
                <a:ea typeface="Poppins SemiBold"/>
                <a:cs typeface="Poppins SemiBold"/>
                <a:sym typeface="Poppins SemiBold"/>
              </a:rPr>
              <a:t>Broadcasting Solutions</a:t>
            </a:r>
            <a:endParaRPr sz="2700" dirty="0">
              <a:solidFill>
                <a:srgbClr val="4082C3"/>
              </a:solidFill>
              <a:latin typeface="Poppins SemiBold"/>
              <a:ea typeface="Poppins SemiBold"/>
              <a:cs typeface="Poppins SemiBold"/>
              <a:sym typeface="Poppins SemiBold"/>
            </a:endParaRPr>
          </a:p>
        </p:txBody>
      </p:sp>
      <p:pic>
        <p:nvPicPr>
          <p:cNvPr id="5" name="Picture 4">
            <a:extLst>
              <a:ext uri="{FF2B5EF4-FFF2-40B4-BE49-F238E27FC236}">
                <a16:creationId xmlns:a16="http://schemas.microsoft.com/office/drawing/2014/main" id="{26F0C564-5F55-C0AC-BF49-81A7A63ED7AD}"/>
              </a:ext>
            </a:extLst>
          </p:cNvPr>
          <p:cNvPicPr>
            <a:picLocks noChangeAspect="1"/>
          </p:cNvPicPr>
          <p:nvPr/>
        </p:nvPicPr>
        <p:blipFill>
          <a:blip r:embed="rId2"/>
          <a:stretch>
            <a:fillRect/>
          </a:stretch>
        </p:blipFill>
        <p:spPr>
          <a:xfrm>
            <a:off x="3724049" y="4647516"/>
            <a:ext cx="4184342" cy="1946882"/>
          </a:xfrm>
          <a:prstGeom prst="rect">
            <a:avLst/>
          </a:prstGeom>
          <a:ln>
            <a:noFill/>
          </a:ln>
          <a:effectLst>
            <a:softEdge rad="112500"/>
          </a:effectLst>
        </p:spPr>
      </p:pic>
      <p:pic>
        <p:nvPicPr>
          <p:cNvPr id="7" name="Picture 6">
            <a:extLst>
              <a:ext uri="{FF2B5EF4-FFF2-40B4-BE49-F238E27FC236}">
                <a16:creationId xmlns:a16="http://schemas.microsoft.com/office/drawing/2014/main" id="{F03C3C96-6021-1E94-F64F-F1BA8337CE33}"/>
              </a:ext>
            </a:extLst>
          </p:cNvPr>
          <p:cNvPicPr>
            <a:picLocks noChangeAspect="1"/>
          </p:cNvPicPr>
          <p:nvPr/>
        </p:nvPicPr>
        <p:blipFill>
          <a:blip r:embed="rId3"/>
          <a:stretch>
            <a:fillRect/>
          </a:stretch>
        </p:blipFill>
        <p:spPr>
          <a:xfrm>
            <a:off x="7234470" y="249861"/>
            <a:ext cx="4714875" cy="2933700"/>
          </a:xfrm>
          <a:prstGeom prst="rect">
            <a:avLst/>
          </a:prstGeom>
          <a:ln>
            <a:noFill/>
          </a:ln>
          <a:effectLst>
            <a:softEdge rad="112500"/>
          </a:effectLst>
        </p:spPr>
      </p:pic>
      <p:pic>
        <p:nvPicPr>
          <p:cNvPr id="11" name="Picture 10">
            <a:extLst>
              <a:ext uri="{FF2B5EF4-FFF2-40B4-BE49-F238E27FC236}">
                <a16:creationId xmlns:a16="http://schemas.microsoft.com/office/drawing/2014/main" id="{72A2B246-DB75-05B7-DD0C-F86F40B0E2B4}"/>
              </a:ext>
            </a:extLst>
          </p:cNvPr>
          <p:cNvPicPr>
            <a:picLocks noChangeAspect="1"/>
          </p:cNvPicPr>
          <p:nvPr/>
        </p:nvPicPr>
        <p:blipFill>
          <a:blip r:embed="rId4"/>
          <a:stretch>
            <a:fillRect/>
          </a:stretch>
        </p:blipFill>
        <p:spPr>
          <a:xfrm>
            <a:off x="3560922" y="3612367"/>
            <a:ext cx="4510596" cy="860772"/>
          </a:xfrm>
          <a:prstGeom prst="rect">
            <a:avLst/>
          </a:prstGeom>
          <a:ln>
            <a:noFill/>
          </a:ln>
          <a:effectLst>
            <a:softEdge rad="112500"/>
          </a:effectLst>
        </p:spPr>
      </p:pic>
      <p:pic>
        <p:nvPicPr>
          <p:cNvPr id="17" name="Picture 16">
            <a:extLst>
              <a:ext uri="{FF2B5EF4-FFF2-40B4-BE49-F238E27FC236}">
                <a16:creationId xmlns:a16="http://schemas.microsoft.com/office/drawing/2014/main" id="{3B741DC2-69B8-A474-2478-1924DB9284FC}"/>
              </a:ext>
            </a:extLst>
          </p:cNvPr>
          <p:cNvPicPr>
            <a:picLocks noChangeAspect="1"/>
          </p:cNvPicPr>
          <p:nvPr/>
        </p:nvPicPr>
        <p:blipFill>
          <a:blip r:embed="rId5"/>
          <a:stretch>
            <a:fillRect/>
          </a:stretch>
        </p:blipFill>
        <p:spPr>
          <a:xfrm>
            <a:off x="3211784" y="2897458"/>
            <a:ext cx="4108142" cy="572206"/>
          </a:xfrm>
          <a:prstGeom prst="rect">
            <a:avLst/>
          </a:prstGeom>
          <a:ln>
            <a:noFill/>
          </a:ln>
          <a:effectLst>
            <a:softEdge rad="112500"/>
          </a:effectLst>
        </p:spPr>
      </p:pic>
      <p:pic>
        <p:nvPicPr>
          <p:cNvPr id="19" name="Picture 18">
            <a:extLst>
              <a:ext uri="{FF2B5EF4-FFF2-40B4-BE49-F238E27FC236}">
                <a16:creationId xmlns:a16="http://schemas.microsoft.com/office/drawing/2014/main" id="{DD666182-4993-7592-727E-957BE141C630}"/>
              </a:ext>
            </a:extLst>
          </p:cNvPr>
          <p:cNvPicPr>
            <a:picLocks noChangeAspect="1"/>
          </p:cNvPicPr>
          <p:nvPr/>
        </p:nvPicPr>
        <p:blipFill>
          <a:blip r:embed="rId6"/>
          <a:stretch>
            <a:fillRect/>
          </a:stretch>
        </p:blipFill>
        <p:spPr>
          <a:xfrm>
            <a:off x="8003220" y="3210261"/>
            <a:ext cx="3946125" cy="3004951"/>
          </a:xfrm>
          <a:prstGeom prst="rect">
            <a:avLst/>
          </a:prstGeom>
          <a:ln>
            <a:noFill/>
          </a:ln>
          <a:effectLst>
            <a:softEdge rad="112500"/>
          </a:effectLst>
        </p:spPr>
      </p:pic>
      <p:sp>
        <p:nvSpPr>
          <p:cNvPr id="20" name="Google Shape;537;p60">
            <a:extLst>
              <a:ext uri="{FF2B5EF4-FFF2-40B4-BE49-F238E27FC236}">
                <a16:creationId xmlns:a16="http://schemas.microsoft.com/office/drawing/2014/main" id="{20AB0D67-DE0E-8637-FA0C-AC7844D6175F}"/>
              </a:ext>
            </a:extLst>
          </p:cNvPr>
          <p:cNvSpPr txBox="1"/>
          <p:nvPr/>
        </p:nvSpPr>
        <p:spPr>
          <a:xfrm>
            <a:off x="470094" y="1793607"/>
            <a:ext cx="3110295" cy="1724193"/>
          </a:xfrm>
          <a:prstGeom prst="rect">
            <a:avLst/>
          </a:prstGeom>
          <a:noFill/>
          <a:ln>
            <a:noFill/>
          </a:ln>
        </p:spPr>
        <p:txBody>
          <a:bodyPr spcFirstLastPara="1" wrap="square" lIns="91425" tIns="45700" rIns="91425" bIns="45700" anchor="t" anchorCtr="0">
            <a:noAutofit/>
          </a:bodyPr>
          <a:lstStyle/>
          <a:p>
            <a:r>
              <a:rPr lang="en-US" sz="1600" b="0" i="0" dirty="0">
                <a:solidFill>
                  <a:srgbClr val="222222"/>
                </a:solidFill>
                <a:effectLst/>
                <a:latin typeface="Sofia Pro W03"/>
              </a:rPr>
              <a:t>SYSTECEGY Design is dedicated to allowing the highest quality video to be affordable to everyone, so the post production and television industry can become a truly creative industry.</a:t>
            </a:r>
            <a:endParaRPr lang="en-US" sz="400" dirty="0">
              <a:solidFill>
                <a:schemeClr val="tx2">
                  <a:lumMod val="25000"/>
                </a:schemeClr>
              </a:solidFill>
              <a:latin typeface="Poppins" panose="00000500000000000000" pitchFamily="2" charset="0"/>
              <a:cs typeface="Poppins" panose="00000500000000000000" pitchFamily="2" charset="0"/>
            </a:endParaRPr>
          </a:p>
        </p:txBody>
      </p:sp>
      <p:pic>
        <p:nvPicPr>
          <p:cNvPr id="22" name="Picture 21">
            <a:extLst>
              <a:ext uri="{FF2B5EF4-FFF2-40B4-BE49-F238E27FC236}">
                <a16:creationId xmlns:a16="http://schemas.microsoft.com/office/drawing/2014/main" id="{76799AB0-3471-B380-6E98-E71CF7A25706}"/>
              </a:ext>
            </a:extLst>
          </p:cNvPr>
          <p:cNvPicPr>
            <a:picLocks noChangeAspect="1"/>
          </p:cNvPicPr>
          <p:nvPr/>
        </p:nvPicPr>
        <p:blipFill>
          <a:blip r:embed="rId7"/>
          <a:stretch>
            <a:fillRect/>
          </a:stretch>
        </p:blipFill>
        <p:spPr>
          <a:xfrm>
            <a:off x="90995" y="3517799"/>
            <a:ext cx="3489394" cy="2909633"/>
          </a:xfrm>
          <a:prstGeom prst="rect">
            <a:avLst/>
          </a:prstGeom>
          <a:ln>
            <a:noFill/>
          </a:ln>
          <a:effectLst>
            <a:softEdge rad="112500"/>
          </a:effectLst>
        </p:spPr>
      </p:pic>
    </p:spTree>
    <p:extLst>
      <p:ext uri="{BB962C8B-B14F-4D97-AF65-F5344CB8AC3E}">
        <p14:creationId xmlns:p14="http://schemas.microsoft.com/office/powerpoint/2010/main" val="20508514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pic>
        <p:nvPicPr>
          <p:cNvPr id="3" name="Picture 2">
            <a:extLst>
              <a:ext uri="{FF2B5EF4-FFF2-40B4-BE49-F238E27FC236}">
                <a16:creationId xmlns:a16="http://schemas.microsoft.com/office/drawing/2014/main" id="{8805BC7C-8407-4F17-8094-3F12870E83B7}"/>
              </a:ext>
            </a:extLst>
          </p:cNvPr>
          <p:cNvPicPr>
            <a:picLocks noChangeAspect="1"/>
          </p:cNvPicPr>
          <p:nvPr/>
        </p:nvPicPr>
        <p:blipFill>
          <a:blip r:embed="rId3"/>
          <a:stretch>
            <a:fillRect/>
          </a:stretch>
        </p:blipFill>
        <p:spPr>
          <a:xfrm>
            <a:off x="0" y="0"/>
            <a:ext cx="12192000" cy="6858000"/>
          </a:xfrm>
          <a:prstGeom prst="rect">
            <a:avLst/>
          </a:prstGeom>
        </p:spPr>
      </p:pic>
      <p:sp>
        <p:nvSpPr>
          <p:cNvPr id="6" name="Google Shape;168;p41">
            <a:extLst>
              <a:ext uri="{FF2B5EF4-FFF2-40B4-BE49-F238E27FC236}">
                <a16:creationId xmlns:a16="http://schemas.microsoft.com/office/drawing/2014/main" id="{D86027A5-14CB-44FC-AEFF-9FB569FA76D4}"/>
              </a:ext>
            </a:extLst>
          </p:cNvPr>
          <p:cNvSpPr txBox="1"/>
          <p:nvPr/>
        </p:nvSpPr>
        <p:spPr>
          <a:xfrm>
            <a:off x="3817928" y="313850"/>
            <a:ext cx="5013300" cy="13389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7900" b="1" dirty="0">
                <a:solidFill>
                  <a:srgbClr val="4082C3"/>
                </a:solidFill>
                <a:latin typeface="Poppins SemiBold" panose="00000700000000000000" pitchFamily="2" charset="0"/>
                <a:ea typeface="Poppins"/>
                <a:cs typeface="Poppins SemiBold" panose="00000700000000000000" pitchFamily="2" charset="0"/>
                <a:sym typeface="Poppins"/>
              </a:rPr>
              <a:t>Index</a:t>
            </a:r>
            <a:endParaRPr dirty="0">
              <a:solidFill>
                <a:srgbClr val="4082C3"/>
              </a:solidFill>
              <a:latin typeface="Poppins SemiBold" panose="00000700000000000000" pitchFamily="2" charset="0"/>
              <a:cs typeface="Poppins SemiBold" panose="00000700000000000000" pitchFamily="2" charset="0"/>
            </a:endParaRPr>
          </a:p>
        </p:txBody>
      </p:sp>
      <p:sp>
        <p:nvSpPr>
          <p:cNvPr id="7" name="Google Shape;177;p42">
            <a:extLst>
              <a:ext uri="{FF2B5EF4-FFF2-40B4-BE49-F238E27FC236}">
                <a16:creationId xmlns:a16="http://schemas.microsoft.com/office/drawing/2014/main" id="{25012DA3-669C-4DE9-8698-72DD92A2C92E}"/>
              </a:ext>
            </a:extLst>
          </p:cNvPr>
          <p:cNvSpPr txBox="1"/>
          <p:nvPr/>
        </p:nvSpPr>
        <p:spPr>
          <a:xfrm>
            <a:off x="4505295" y="1965265"/>
            <a:ext cx="4606925" cy="1822698"/>
          </a:xfrm>
          <a:prstGeom prst="rect">
            <a:avLst/>
          </a:prstGeom>
          <a:noFill/>
          <a:ln>
            <a:noFill/>
          </a:ln>
        </p:spPr>
        <p:txBody>
          <a:bodyPr spcFirstLastPara="1" wrap="square" lIns="91425" tIns="45700" rIns="91425" bIns="45700" anchor="t" anchorCtr="0">
            <a:noAutofit/>
          </a:bodyPr>
          <a:lstStyle/>
          <a:p>
            <a:r>
              <a:rPr lang="en-US" sz="1800" dirty="0">
                <a:solidFill>
                  <a:schemeClr val="tx2">
                    <a:lumMod val="25000"/>
                  </a:schemeClr>
                </a:solidFill>
                <a:latin typeface="Adobe Song Std L" panose="02020300000000000000" pitchFamily="18" charset="-128"/>
                <a:ea typeface="Adobe Song Std L" panose="02020300000000000000" pitchFamily="18" charset="-128"/>
                <a:cs typeface="+mj-cs"/>
              </a:rPr>
              <a:t> About us </a:t>
            </a:r>
          </a:p>
          <a:p>
            <a:r>
              <a:rPr lang="en-US" sz="1800" dirty="0">
                <a:solidFill>
                  <a:schemeClr val="tx2">
                    <a:lumMod val="25000"/>
                  </a:schemeClr>
                </a:solidFill>
                <a:latin typeface="Adobe Song Std L" panose="02020300000000000000" pitchFamily="18" charset="-128"/>
                <a:ea typeface="Adobe Song Std L" panose="02020300000000000000" pitchFamily="18" charset="-128"/>
                <a:cs typeface="+mj-cs"/>
              </a:rPr>
              <a:t>     Vision &amp; Mission</a:t>
            </a:r>
          </a:p>
          <a:p>
            <a:r>
              <a:rPr lang="en-US" sz="1800" dirty="0">
                <a:solidFill>
                  <a:schemeClr val="tx2">
                    <a:lumMod val="25000"/>
                  </a:schemeClr>
                </a:solidFill>
                <a:latin typeface="Adobe Song Std L" panose="02020300000000000000" pitchFamily="18" charset="-128"/>
                <a:ea typeface="Adobe Song Std L" panose="02020300000000000000" pitchFamily="18" charset="-128"/>
                <a:cs typeface="+mj-cs"/>
              </a:rPr>
              <a:t>         Company History</a:t>
            </a:r>
          </a:p>
          <a:p>
            <a:r>
              <a:rPr lang="en-US" sz="1800" dirty="0">
                <a:solidFill>
                  <a:schemeClr val="tx2">
                    <a:lumMod val="25000"/>
                  </a:schemeClr>
                </a:solidFill>
                <a:latin typeface="Adobe Song Std L" panose="02020300000000000000" pitchFamily="18" charset="-128"/>
                <a:ea typeface="Adobe Song Std L" panose="02020300000000000000" pitchFamily="18" charset="-128"/>
                <a:cs typeface="+mj-cs"/>
              </a:rPr>
              <a:t>             Services</a:t>
            </a:r>
          </a:p>
          <a:p>
            <a:r>
              <a:rPr lang="en-US" sz="1800" dirty="0">
                <a:solidFill>
                  <a:schemeClr val="tx2">
                    <a:lumMod val="25000"/>
                  </a:schemeClr>
                </a:solidFill>
                <a:latin typeface="Adobe Song Std L" panose="02020300000000000000" pitchFamily="18" charset="-128"/>
                <a:ea typeface="Adobe Song Std L" panose="02020300000000000000" pitchFamily="18" charset="-128"/>
                <a:cs typeface="+mj-cs"/>
              </a:rPr>
              <a:t>               Automation System </a:t>
            </a:r>
          </a:p>
          <a:p>
            <a:r>
              <a:rPr lang="en-US" sz="1800" dirty="0">
                <a:solidFill>
                  <a:schemeClr val="tx2">
                    <a:lumMod val="25000"/>
                  </a:schemeClr>
                </a:solidFill>
                <a:latin typeface="Adobe Song Std L" panose="02020300000000000000" pitchFamily="18" charset="-128"/>
                <a:ea typeface="Adobe Song Std L" panose="02020300000000000000" pitchFamily="18" charset="-128"/>
                <a:cs typeface="+mj-cs"/>
              </a:rPr>
              <a:t>               Vendors</a:t>
            </a:r>
          </a:p>
          <a:p>
            <a:r>
              <a:rPr lang="en-US" sz="1800" dirty="0">
                <a:solidFill>
                  <a:schemeClr val="tx2">
                    <a:lumMod val="25000"/>
                  </a:schemeClr>
                </a:solidFill>
                <a:latin typeface="Adobe Song Std L" panose="02020300000000000000" pitchFamily="18" charset="-128"/>
                <a:ea typeface="Adobe Song Std L" panose="02020300000000000000" pitchFamily="18" charset="-128"/>
                <a:cs typeface="+mj-cs"/>
              </a:rPr>
              <a:t>             Contact us</a:t>
            </a:r>
          </a:p>
        </p:txBody>
      </p:sp>
      <p:pic>
        <p:nvPicPr>
          <p:cNvPr id="8" name="Picture 7">
            <a:extLst>
              <a:ext uri="{FF2B5EF4-FFF2-40B4-BE49-F238E27FC236}">
                <a16:creationId xmlns:a16="http://schemas.microsoft.com/office/drawing/2014/main" id="{67FF01EE-2FCF-40BB-8C5A-5A72F07C469A}"/>
              </a:ext>
            </a:extLst>
          </p:cNvPr>
          <p:cNvPicPr>
            <a:picLocks noChangeAspect="1"/>
          </p:cNvPicPr>
          <p:nvPr/>
        </p:nvPicPr>
        <p:blipFill>
          <a:blip r:embed="rId4"/>
          <a:stretch>
            <a:fillRect/>
          </a:stretch>
        </p:blipFill>
        <p:spPr>
          <a:xfrm>
            <a:off x="233288" y="313850"/>
            <a:ext cx="2663986" cy="2663986"/>
          </a:xfrm>
          <a:prstGeom prst="rect">
            <a:avLst/>
          </a:prstGeom>
        </p:spPr>
      </p:pic>
    </p:spTree>
    <p:extLst>
      <p:ext uri="{BB962C8B-B14F-4D97-AF65-F5344CB8AC3E}">
        <p14:creationId xmlns:p14="http://schemas.microsoft.com/office/powerpoint/2010/main" val="23018041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309;p50">
            <a:extLst>
              <a:ext uri="{FF2B5EF4-FFF2-40B4-BE49-F238E27FC236}">
                <a16:creationId xmlns:a16="http://schemas.microsoft.com/office/drawing/2014/main" id="{0FE71263-8596-0F3A-20DE-BADD31635D94}"/>
              </a:ext>
            </a:extLst>
          </p:cNvPr>
          <p:cNvSpPr txBox="1"/>
          <p:nvPr/>
        </p:nvSpPr>
        <p:spPr>
          <a:xfrm>
            <a:off x="416084" y="195161"/>
            <a:ext cx="2795700" cy="261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dirty="0">
                <a:solidFill>
                  <a:srgbClr val="4082C3"/>
                </a:solidFill>
                <a:latin typeface="Poppins SemiBold"/>
                <a:ea typeface="Poppins SemiBold"/>
                <a:cs typeface="Poppins SemiBold"/>
                <a:sym typeface="Poppins SemiBold"/>
              </a:rPr>
              <a:t>Services</a:t>
            </a:r>
            <a:endParaRPr lang="en-US" sz="1600" dirty="0">
              <a:solidFill>
                <a:srgbClr val="4082C3"/>
              </a:solidFill>
              <a:latin typeface="Poppins SemiBold"/>
              <a:ea typeface="Poppins SemiBold"/>
              <a:cs typeface="Poppins SemiBold"/>
              <a:sym typeface="Poppins SemiBold"/>
            </a:endParaRPr>
          </a:p>
        </p:txBody>
      </p:sp>
      <p:sp>
        <p:nvSpPr>
          <p:cNvPr id="4" name="Google Shape;536;p60">
            <a:extLst>
              <a:ext uri="{FF2B5EF4-FFF2-40B4-BE49-F238E27FC236}">
                <a16:creationId xmlns:a16="http://schemas.microsoft.com/office/drawing/2014/main" id="{341C17A1-8377-C59E-7BF4-6E772ECAF79B}"/>
              </a:ext>
            </a:extLst>
          </p:cNvPr>
          <p:cNvSpPr txBox="1"/>
          <p:nvPr/>
        </p:nvSpPr>
        <p:spPr>
          <a:xfrm>
            <a:off x="389237" y="534508"/>
            <a:ext cx="4916093" cy="507831"/>
          </a:xfrm>
          <a:prstGeom prst="rect">
            <a:avLst/>
          </a:prstGeom>
          <a:noFill/>
          <a:ln>
            <a:noFill/>
          </a:ln>
        </p:spPr>
        <p:txBody>
          <a:bodyPr spcFirstLastPara="1" wrap="square" lIns="91425" tIns="45700" rIns="91425" bIns="45700" anchor="t" anchorCtr="0">
            <a:noAutofit/>
          </a:bodyPr>
          <a:lstStyle/>
          <a:p>
            <a:pPr>
              <a:lnSpc>
                <a:spcPct val="107000"/>
              </a:lnSpc>
              <a:spcAft>
                <a:spcPts val="800"/>
              </a:spcAft>
            </a:pPr>
            <a:r>
              <a:rPr lang="en-US" sz="2700" dirty="0">
                <a:solidFill>
                  <a:srgbClr val="4082C3"/>
                </a:solidFill>
                <a:effectLst/>
                <a:latin typeface="Poppins SemiBold" panose="00000700000000000000" pitchFamily="2" charset="0"/>
                <a:ea typeface="Times New Roman" panose="02020603050405020304" pitchFamily="18" charset="0"/>
                <a:cs typeface="Poppins SemiBold" panose="00000700000000000000" pitchFamily="2" charset="0"/>
              </a:rPr>
              <a:t>Microsoft Dynamics 365 Finance and operation </a:t>
            </a:r>
            <a:endParaRPr lang="en-US" sz="2700" dirty="0">
              <a:solidFill>
                <a:srgbClr val="4082C3"/>
              </a:solidFill>
              <a:effectLst/>
              <a:latin typeface="Poppins SemiBold" panose="00000700000000000000" pitchFamily="2" charset="0"/>
              <a:ea typeface="Calibri" panose="020F0502020204030204" pitchFamily="34" charset="0"/>
              <a:cs typeface="Poppins SemiBold" panose="00000700000000000000" pitchFamily="2" charset="0"/>
            </a:endParaRPr>
          </a:p>
        </p:txBody>
      </p:sp>
      <p:pic>
        <p:nvPicPr>
          <p:cNvPr id="5" name="Picture 4" descr="Diagram, logo, company name&#10;&#10;Description automatically generated">
            <a:extLst>
              <a:ext uri="{FF2B5EF4-FFF2-40B4-BE49-F238E27FC236}">
                <a16:creationId xmlns:a16="http://schemas.microsoft.com/office/drawing/2014/main" id="{AE514F9C-EB37-6F58-D8ED-62C4AC814F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05330" y="1363678"/>
            <a:ext cx="5943600" cy="2971800"/>
          </a:xfrm>
          <a:prstGeom prst="rect">
            <a:avLst/>
          </a:prstGeom>
        </p:spPr>
      </p:pic>
      <p:sp>
        <p:nvSpPr>
          <p:cNvPr id="6" name="Google Shape;537;p60">
            <a:extLst>
              <a:ext uri="{FF2B5EF4-FFF2-40B4-BE49-F238E27FC236}">
                <a16:creationId xmlns:a16="http://schemas.microsoft.com/office/drawing/2014/main" id="{2A225BC5-3C80-81AB-88AB-7D159A010672}"/>
              </a:ext>
            </a:extLst>
          </p:cNvPr>
          <p:cNvSpPr txBox="1"/>
          <p:nvPr/>
        </p:nvSpPr>
        <p:spPr>
          <a:xfrm>
            <a:off x="470094" y="1793607"/>
            <a:ext cx="4663221" cy="3122425"/>
          </a:xfrm>
          <a:prstGeom prst="rect">
            <a:avLst/>
          </a:prstGeom>
          <a:noFill/>
          <a:ln>
            <a:noFill/>
          </a:ln>
        </p:spPr>
        <p:txBody>
          <a:bodyPr spcFirstLastPara="1" wrap="square" lIns="91425" tIns="45700" rIns="91425" bIns="45700" anchor="t" anchorCtr="0">
            <a:noAutofit/>
          </a:bodyPr>
          <a:lstStyle/>
          <a:p>
            <a:pPr>
              <a:lnSpc>
                <a:spcPct val="107000"/>
              </a:lnSpc>
              <a:spcAft>
                <a:spcPts val="800"/>
              </a:spcAft>
            </a:pPr>
            <a:r>
              <a:rPr lang="en-US" sz="1600" dirty="0">
                <a:effectLst/>
                <a:latin typeface="Sofia Pro W03"/>
                <a:ea typeface="Times New Roman" panose="02020603050405020304" pitchFamily="18" charset="0"/>
                <a:cs typeface="Arial" panose="020B0604020202020204" pitchFamily="34" charset="0"/>
              </a:rPr>
              <a:t>Dynamics 365 Finance and Operations is an Enterprise Resource Planning (ERP) system that helps medium to large-sized businesses to automate and manage their operations. It offers real-time visibility to improve decision-making, and project outcomes, and foster business growth.</a:t>
            </a:r>
            <a:endParaRPr lang="en-US" sz="1600" dirty="0">
              <a:effectLst/>
              <a:latin typeface="Sofia Pro W03"/>
              <a:ea typeface="Calibri" panose="020F0502020204030204" pitchFamily="34" charset="0"/>
              <a:cs typeface="Arial" panose="020B0604020202020204" pitchFamily="34" charset="0"/>
            </a:endParaRPr>
          </a:p>
          <a:p>
            <a:r>
              <a:rPr lang="en-US" sz="1600" dirty="0">
                <a:effectLst/>
                <a:latin typeface="Sofia Pro W03"/>
                <a:ea typeface="Times New Roman" panose="02020603050405020304" pitchFamily="18" charset="0"/>
              </a:rPr>
              <a:t>Whether you’re in the manufacturing, service, or wholesale industries, Microsoft Dynamics 365 Finance, and Operations can help you locate the industry-specific, custom solution you need to manage and improve core business functions.</a:t>
            </a:r>
            <a:endParaRPr lang="en-US" sz="300" dirty="0">
              <a:solidFill>
                <a:schemeClr val="tx2">
                  <a:lumMod val="25000"/>
                </a:schemeClr>
              </a:solidFill>
              <a:latin typeface="Sofia Pro W03"/>
              <a:cs typeface="Poppins" panose="00000500000000000000" pitchFamily="2" charset="0"/>
            </a:endParaRPr>
          </a:p>
        </p:txBody>
      </p:sp>
    </p:spTree>
    <p:extLst>
      <p:ext uri="{BB962C8B-B14F-4D97-AF65-F5344CB8AC3E}">
        <p14:creationId xmlns:p14="http://schemas.microsoft.com/office/powerpoint/2010/main" val="15531227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09;p50">
            <a:extLst>
              <a:ext uri="{FF2B5EF4-FFF2-40B4-BE49-F238E27FC236}">
                <a16:creationId xmlns:a16="http://schemas.microsoft.com/office/drawing/2014/main" id="{D16BEA02-A833-B5CE-9ADD-3C8F2B531D7B}"/>
              </a:ext>
            </a:extLst>
          </p:cNvPr>
          <p:cNvSpPr txBox="1"/>
          <p:nvPr/>
        </p:nvSpPr>
        <p:spPr>
          <a:xfrm>
            <a:off x="416084" y="195161"/>
            <a:ext cx="2795700" cy="261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dirty="0">
                <a:solidFill>
                  <a:srgbClr val="4082C3"/>
                </a:solidFill>
                <a:latin typeface="Poppins SemiBold"/>
                <a:ea typeface="Poppins SemiBold"/>
                <a:cs typeface="Poppins SemiBold"/>
                <a:sym typeface="Poppins SemiBold"/>
              </a:rPr>
              <a:t>Services</a:t>
            </a:r>
            <a:endParaRPr lang="en-US" sz="1600" dirty="0">
              <a:solidFill>
                <a:srgbClr val="4082C3"/>
              </a:solidFill>
              <a:latin typeface="Poppins SemiBold"/>
              <a:ea typeface="Poppins SemiBold"/>
              <a:cs typeface="Poppins SemiBold"/>
              <a:sym typeface="Poppins SemiBold"/>
            </a:endParaRPr>
          </a:p>
        </p:txBody>
      </p:sp>
      <p:sp>
        <p:nvSpPr>
          <p:cNvPr id="3" name="Google Shape;536;p60">
            <a:extLst>
              <a:ext uri="{FF2B5EF4-FFF2-40B4-BE49-F238E27FC236}">
                <a16:creationId xmlns:a16="http://schemas.microsoft.com/office/drawing/2014/main" id="{D589B748-B54A-F855-0267-AD3B01933CF6}"/>
              </a:ext>
            </a:extLst>
          </p:cNvPr>
          <p:cNvSpPr txBox="1"/>
          <p:nvPr/>
        </p:nvSpPr>
        <p:spPr>
          <a:xfrm>
            <a:off x="389237" y="534508"/>
            <a:ext cx="4916093" cy="507831"/>
          </a:xfrm>
          <a:prstGeom prst="rect">
            <a:avLst/>
          </a:prstGeom>
          <a:noFill/>
          <a:ln>
            <a:noFill/>
          </a:ln>
        </p:spPr>
        <p:txBody>
          <a:bodyPr spcFirstLastPara="1" wrap="square" lIns="91425" tIns="45700" rIns="91425" bIns="45700" anchor="t" anchorCtr="0">
            <a:noAutofit/>
          </a:bodyPr>
          <a:lstStyle/>
          <a:p>
            <a:pPr>
              <a:lnSpc>
                <a:spcPct val="107000"/>
              </a:lnSpc>
              <a:spcAft>
                <a:spcPts val="800"/>
              </a:spcAft>
            </a:pPr>
            <a:r>
              <a:rPr lang="en-US" sz="1800" dirty="0">
                <a:solidFill>
                  <a:srgbClr val="4082C3"/>
                </a:solidFill>
                <a:effectLst/>
                <a:latin typeface="Poppins SemiBold" panose="00000700000000000000" pitchFamily="2" charset="0"/>
                <a:ea typeface="Times New Roman" panose="02020603050405020304" pitchFamily="18" charset="0"/>
                <a:cs typeface="Poppins SemiBold" panose="00000700000000000000" pitchFamily="2" charset="0"/>
              </a:rPr>
              <a:t>Microsoft Dynamics 365 CRM</a:t>
            </a:r>
            <a:endParaRPr lang="en-US" sz="1800" dirty="0">
              <a:solidFill>
                <a:srgbClr val="4082C3"/>
              </a:solidFill>
              <a:effectLst/>
              <a:latin typeface="Poppins SemiBold" panose="00000700000000000000" pitchFamily="2" charset="0"/>
              <a:ea typeface="Calibri" panose="020F0502020204030204" pitchFamily="34" charset="0"/>
              <a:cs typeface="Poppins SemiBold" panose="00000700000000000000" pitchFamily="2" charset="0"/>
            </a:endParaRPr>
          </a:p>
        </p:txBody>
      </p:sp>
      <p:pic>
        <p:nvPicPr>
          <p:cNvPr id="6" name="Picture 5">
            <a:extLst>
              <a:ext uri="{FF2B5EF4-FFF2-40B4-BE49-F238E27FC236}">
                <a16:creationId xmlns:a16="http://schemas.microsoft.com/office/drawing/2014/main" id="{0BA85B4D-9AD7-7BE5-2407-B221873104E3}"/>
              </a:ext>
            </a:extLst>
          </p:cNvPr>
          <p:cNvPicPr>
            <a:picLocks noChangeAspect="1"/>
          </p:cNvPicPr>
          <p:nvPr/>
        </p:nvPicPr>
        <p:blipFill>
          <a:blip r:embed="rId2"/>
          <a:stretch>
            <a:fillRect/>
          </a:stretch>
        </p:blipFill>
        <p:spPr>
          <a:xfrm>
            <a:off x="6269267" y="-385239"/>
            <a:ext cx="7868404" cy="5245603"/>
          </a:xfrm>
          <a:prstGeom prst="rect">
            <a:avLst/>
          </a:prstGeom>
        </p:spPr>
      </p:pic>
      <p:sp>
        <p:nvSpPr>
          <p:cNvPr id="7" name="Google Shape;537;p60">
            <a:extLst>
              <a:ext uri="{FF2B5EF4-FFF2-40B4-BE49-F238E27FC236}">
                <a16:creationId xmlns:a16="http://schemas.microsoft.com/office/drawing/2014/main" id="{6DFD184D-A65F-1013-BE78-E99B0E6B6C5A}"/>
              </a:ext>
            </a:extLst>
          </p:cNvPr>
          <p:cNvSpPr txBox="1"/>
          <p:nvPr/>
        </p:nvSpPr>
        <p:spPr>
          <a:xfrm>
            <a:off x="470094" y="1087440"/>
            <a:ext cx="7565542" cy="3122425"/>
          </a:xfrm>
          <a:prstGeom prst="rect">
            <a:avLst/>
          </a:prstGeom>
          <a:noFill/>
          <a:ln>
            <a:noFill/>
          </a:ln>
        </p:spPr>
        <p:txBody>
          <a:bodyPr spcFirstLastPara="1" wrap="square" lIns="91425" tIns="45700" rIns="91425" bIns="45700" anchor="t" anchorCtr="0">
            <a:noAutofit/>
          </a:bodyPr>
          <a:lstStyle/>
          <a:p>
            <a:pPr>
              <a:lnSpc>
                <a:spcPct val="107000"/>
              </a:lnSpc>
              <a:spcAft>
                <a:spcPts val="800"/>
              </a:spcAft>
            </a:pPr>
            <a:r>
              <a:rPr lang="en-US" sz="1800" dirty="0">
                <a:effectLst/>
                <a:latin typeface="Times New Roman" panose="02020603050405020304" pitchFamily="18" charset="0"/>
                <a:ea typeface="Times New Roman" panose="02020603050405020304" pitchFamily="18" charset="0"/>
                <a:cs typeface="Arial" panose="020B0604020202020204" pitchFamily="34" charset="0"/>
              </a:rPr>
              <a:t>Customer relationship management (CRM) is a tool used for managing all interactions and relationships between your company and customers and potential customers. You can use CRM software to keep track of interactions, data, and notes about customers to improve customer service relationships and boost customer retention rates and drive sales growth. </a:t>
            </a:r>
            <a:endParaRPr lang="en-US"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8" name="Google Shape;536;p60">
            <a:extLst>
              <a:ext uri="{FF2B5EF4-FFF2-40B4-BE49-F238E27FC236}">
                <a16:creationId xmlns:a16="http://schemas.microsoft.com/office/drawing/2014/main" id="{404C08F9-8658-4B24-DA36-92D6FC598627}"/>
              </a:ext>
            </a:extLst>
          </p:cNvPr>
          <p:cNvSpPr txBox="1"/>
          <p:nvPr/>
        </p:nvSpPr>
        <p:spPr>
          <a:xfrm>
            <a:off x="393860" y="2986764"/>
            <a:ext cx="5074067" cy="507831"/>
          </a:xfrm>
          <a:prstGeom prst="rect">
            <a:avLst/>
          </a:prstGeom>
          <a:noFill/>
          <a:ln>
            <a:noFill/>
          </a:ln>
        </p:spPr>
        <p:txBody>
          <a:bodyPr spcFirstLastPara="1" wrap="square" lIns="91425" tIns="45700" rIns="91425" bIns="45700" anchor="t" anchorCtr="0">
            <a:noAutofit/>
          </a:bodyPr>
          <a:lstStyle/>
          <a:p>
            <a:pPr>
              <a:lnSpc>
                <a:spcPct val="107000"/>
              </a:lnSpc>
              <a:spcAft>
                <a:spcPts val="800"/>
              </a:spcAft>
            </a:pPr>
            <a:r>
              <a:rPr lang="en-US" sz="1800" u="sng" dirty="0">
                <a:solidFill>
                  <a:srgbClr val="4082C3"/>
                </a:solidFill>
                <a:effectLst/>
                <a:latin typeface="Poppins SemiBold" panose="00000700000000000000" pitchFamily="2" charset="0"/>
                <a:ea typeface="Times New Roman" panose="02020603050405020304" pitchFamily="18" charset="0"/>
                <a:cs typeface="Poppins SemiBold" panose="00000700000000000000" pitchFamily="2" charset="0"/>
              </a:rPr>
              <a:t>Microsoft Dynamics 365 Business central</a:t>
            </a:r>
            <a:endParaRPr lang="en-US" sz="1800" dirty="0">
              <a:solidFill>
                <a:srgbClr val="4082C3"/>
              </a:solidFill>
              <a:effectLst/>
              <a:latin typeface="Poppins SemiBold" panose="00000700000000000000" pitchFamily="2" charset="0"/>
              <a:ea typeface="Calibri" panose="020F0502020204030204" pitchFamily="34" charset="0"/>
              <a:cs typeface="Poppins SemiBold" panose="00000700000000000000" pitchFamily="2" charset="0"/>
            </a:endParaRPr>
          </a:p>
        </p:txBody>
      </p:sp>
      <p:sp>
        <p:nvSpPr>
          <p:cNvPr id="9" name="Google Shape;537;p60">
            <a:extLst>
              <a:ext uri="{FF2B5EF4-FFF2-40B4-BE49-F238E27FC236}">
                <a16:creationId xmlns:a16="http://schemas.microsoft.com/office/drawing/2014/main" id="{BBEBE279-DEB5-6581-A119-1E730E82104A}"/>
              </a:ext>
            </a:extLst>
          </p:cNvPr>
          <p:cNvSpPr txBox="1"/>
          <p:nvPr/>
        </p:nvSpPr>
        <p:spPr>
          <a:xfrm>
            <a:off x="465479" y="3576644"/>
            <a:ext cx="6507975" cy="3122425"/>
          </a:xfrm>
          <a:prstGeom prst="rect">
            <a:avLst/>
          </a:prstGeom>
          <a:noFill/>
          <a:ln>
            <a:noFill/>
          </a:ln>
        </p:spPr>
        <p:txBody>
          <a:bodyPr spcFirstLastPara="1" wrap="square" lIns="91425" tIns="45700" rIns="91425" bIns="45700" anchor="t" anchorCtr="0">
            <a:noAutofit/>
          </a:bodyPr>
          <a:lstStyle/>
          <a:p>
            <a:pPr>
              <a:lnSpc>
                <a:spcPct val="107000"/>
              </a:lnSpc>
              <a:spcAft>
                <a:spcPts val="800"/>
              </a:spcAft>
            </a:pPr>
            <a:r>
              <a:rPr lang="en-US" sz="1800" dirty="0">
                <a:effectLst/>
                <a:latin typeface="Times New Roman" panose="02020603050405020304" pitchFamily="18" charset="0"/>
                <a:ea typeface="Times New Roman" panose="02020603050405020304" pitchFamily="18" charset="0"/>
                <a:cs typeface="Arial" panose="020B0604020202020204" pitchFamily="34" charset="0"/>
              </a:rPr>
              <a:t>Business Central is a cloud-based, all-in-one system with built-in business integration that provides a single complete solution to fulfill your expanding business’s demands. Microsoft Dynamics 365 is an integrated ERP solution that dynamically connects systems and processes together to manage financial sales, services, and operations.</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US" sz="1800" dirty="0">
                <a:effectLst/>
                <a:latin typeface="Times New Roman" panose="02020603050405020304" pitchFamily="18" charset="0"/>
                <a:ea typeface="Times New Roman" panose="02020603050405020304" pitchFamily="18" charset="0"/>
                <a:cs typeface="Arial" panose="020B0604020202020204" pitchFamily="34" charset="0"/>
              </a:rPr>
              <a:t>Dynamics 365 Business Central is the perfect solution for organizations that have grown beyond their traditional management solutions, and are ready to adopt a solution that will make them more effective, agile, and profitable</a:t>
            </a:r>
            <a:endParaRPr lang="en-US" sz="18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10" name="Picture 9" descr="A picture containing graphical user interface&#10;&#10;Description automatically generated">
            <a:extLst>
              <a:ext uri="{FF2B5EF4-FFF2-40B4-BE49-F238E27FC236}">
                <a16:creationId xmlns:a16="http://schemas.microsoft.com/office/drawing/2014/main" id="{ADD2885F-DD87-5675-DD2D-F2C1DD983D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62091" y="3576644"/>
            <a:ext cx="4231179" cy="2350655"/>
          </a:xfrm>
          <a:prstGeom prst="rect">
            <a:avLst/>
          </a:prstGeom>
        </p:spPr>
      </p:pic>
    </p:spTree>
    <p:extLst>
      <p:ext uri="{BB962C8B-B14F-4D97-AF65-F5344CB8AC3E}">
        <p14:creationId xmlns:p14="http://schemas.microsoft.com/office/powerpoint/2010/main" val="12102949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43"/>
        <p:cNvGrpSpPr/>
        <p:nvPr/>
      </p:nvGrpSpPr>
      <p:grpSpPr>
        <a:xfrm>
          <a:off x="0" y="0"/>
          <a:ext cx="0" cy="0"/>
          <a:chOff x="0" y="0"/>
          <a:chExt cx="0" cy="0"/>
        </a:xfrm>
      </p:grpSpPr>
      <p:pic>
        <p:nvPicPr>
          <p:cNvPr id="554" name="Google Shape;554;p61"/>
          <p:cNvPicPr preferRelativeResize="0"/>
          <p:nvPr/>
        </p:nvPicPr>
        <p:blipFill rotWithShape="1">
          <a:blip r:embed="rId3">
            <a:alphaModFix/>
          </a:blip>
          <a:srcRect t="1747" b="1747"/>
          <a:stretch/>
        </p:blipFill>
        <p:spPr>
          <a:xfrm>
            <a:off x="896560" y="2159797"/>
            <a:ext cx="2081994" cy="2096952"/>
          </a:xfrm>
          <a:prstGeom prst="rect">
            <a:avLst/>
          </a:prstGeom>
          <a:noFill/>
          <a:ln>
            <a:noFill/>
          </a:ln>
        </p:spPr>
      </p:pic>
      <p:pic>
        <p:nvPicPr>
          <p:cNvPr id="555" name="Google Shape;555;p61"/>
          <p:cNvPicPr preferRelativeResize="0"/>
          <p:nvPr/>
        </p:nvPicPr>
        <p:blipFill rotWithShape="1">
          <a:blip r:embed="rId3">
            <a:alphaModFix/>
          </a:blip>
          <a:srcRect t="1747" b="1747"/>
          <a:stretch/>
        </p:blipFill>
        <p:spPr>
          <a:xfrm>
            <a:off x="3064680" y="4331497"/>
            <a:ext cx="2081994" cy="2096952"/>
          </a:xfrm>
          <a:prstGeom prst="rect">
            <a:avLst/>
          </a:prstGeom>
          <a:noFill/>
          <a:ln>
            <a:noFill/>
          </a:ln>
        </p:spPr>
      </p:pic>
      <p:pic>
        <p:nvPicPr>
          <p:cNvPr id="556" name="Google Shape;556;p61"/>
          <p:cNvPicPr preferRelativeResize="0"/>
          <p:nvPr/>
        </p:nvPicPr>
        <p:blipFill rotWithShape="1">
          <a:blip r:embed="rId3">
            <a:alphaModFix/>
          </a:blip>
          <a:srcRect t="1747" b="1747"/>
          <a:stretch/>
        </p:blipFill>
        <p:spPr>
          <a:xfrm>
            <a:off x="5233206" y="2159797"/>
            <a:ext cx="2081994" cy="2096952"/>
          </a:xfrm>
          <a:prstGeom prst="rect">
            <a:avLst/>
          </a:prstGeom>
          <a:noFill/>
          <a:ln>
            <a:noFill/>
          </a:ln>
        </p:spPr>
      </p:pic>
      <p:pic>
        <p:nvPicPr>
          <p:cNvPr id="557" name="Google Shape;557;p61"/>
          <p:cNvPicPr preferRelativeResize="0"/>
          <p:nvPr/>
        </p:nvPicPr>
        <p:blipFill rotWithShape="1">
          <a:blip r:embed="rId3">
            <a:alphaModFix/>
          </a:blip>
          <a:srcRect t="1747" b="1747"/>
          <a:stretch/>
        </p:blipFill>
        <p:spPr>
          <a:xfrm>
            <a:off x="896560" y="4331497"/>
            <a:ext cx="2081994" cy="2096952"/>
          </a:xfrm>
          <a:prstGeom prst="rect">
            <a:avLst/>
          </a:prstGeom>
          <a:noFill/>
          <a:ln>
            <a:noFill/>
          </a:ln>
        </p:spPr>
      </p:pic>
      <p:cxnSp>
        <p:nvCxnSpPr>
          <p:cNvPr id="19" name="Google Shape;551;p61">
            <a:extLst>
              <a:ext uri="{FF2B5EF4-FFF2-40B4-BE49-F238E27FC236}">
                <a16:creationId xmlns:a16="http://schemas.microsoft.com/office/drawing/2014/main" id="{D80C4028-9C43-44C0-A8DF-2EE589DC1F47}"/>
              </a:ext>
            </a:extLst>
          </p:cNvPr>
          <p:cNvCxnSpPr/>
          <p:nvPr/>
        </p:nvCxnSpPr>
        <p:spPr>
          <a:xfrm>
            <a:off x="1642396" y="2660314"/>
            <a:ext cx="483305" cy="0"/>
          </a:xfrm>
          <a:prstGeom prst="straightConnector1">
            <a:avLst/>
          </a:prstGeom>
          <a:ln>
            <a:headEnd type="none" w="sm" len="sm"/>
            <a:tailEnd type="none" w="sm" len="sm"/>
          </a:ln>
        </p:spPr>
        <p:style>
          <a:lnRef idx="2">
            <a:schemeClr val="accent5"/>
          </a:lnRef>
          <a:fillRef idx="0">
            <a:schemeClr val="accent5"/>
          </a:fillRef>
          <a:effectRef idx="1">
            <a:schemeClr val="accent5"/>
          </a:effectRef>
          <a:fontRef idx="minor">
            <a:schemeClr val="tx1"/>
          </a:fontRef>
        </p:style>
      </p:cxnSp>
      <p:cxnSp>
        <p:nvCxnSpPr>
          <p:cNvPr id="20" name="Google Shape;551;p61">
            <a:extLst>
              <a:ext uri="{FF2B5EF4-FFF2-40B4-BE49-F238E27FC236}">
                <a16:creationId xmlns:a16="http://schemas.microsoft.com/office/drawing/2014/main" id="{06AB057E-E6ED-41B6-BD72-140C67651E0B}"/>
              </a:ext>
            </a:extLst>
          </p:cNvPr>
          <p:cNvCxnSpPr/>
          <p:nvPr/>
        </p:nvCxnSpPr>
        <p:spPr>
          <a:xfrm>
            <a:off x="1666460" y="4817978"/>
            <a:ext cx="483305" cy="0"/>
          </a:xfrm>
          <a:prstGeom prst="straightConnector1">
            <a:avLst/>
          </a:prstGeom>
          <a:ln>
            <a:headEnd type="none" w="sm" len="sm"/>
            <a:tailEnd type="none" w="sm" len="sm"/>
          </a:ln>
        </p:spPr>
        <p:style>
          <a:lnRef idx="2">
            <a:schemeClr val="accent5"/>
          </a:lnRef>
          <a:fillRef idx="0">
            <a:schemeClr val="accent5"/>
          </a:fillRef>
          <a:effectRef idx="1">
            <a:schemeClr val="accent5"/>
          </a:effectRef>
          <a:fontRef idx="minor">
            <a:schemeClr val="tx1"/>
          </a:fontRef>
        </p:style>
      </p:cxnSp>
      <p:cxnSp>
        <p:nvCxnSpPr>
          <p:cNvPr id="22" name="Google Shape;551;p61">
            <a:extLst>
              <a:ext uri="{FF2B5EF4-FFF2-40B4-BE49-F238E27FC236}">
                <a16:creationId xmlns:a16="http://schemas.microsoft.com/office/drawing/2014/main" id="{30E4041C-5A9A-49A0-87A8-564C48941D88}"/>
              </a:ext>
            </a:extLst>
          </p:cNvPr>
          <p:cNvCxnSpPr/>
          <p:nvPr/>
        </p:nvCxnSpPr>
        <p:spPr>
          <a:xfrm>
            <a:off x="3791275" y="4756256"/>
            <a:ext cx="483305" cy="0"/>
          </a:xfrm>
          <a:prstGeom prst="straightConnector1">
            <a:avLst/>
          </a:prstGeom>
          <a:ln>
            <a:headEnd type="none" w="sm" len="sm"/>
            <a:tailEnd type="none" w="sm" len="sm"/>
          </a:ln>
        </p:spPr>
        <p:style>
          <a:lnRef idx="2">
            <a:schemeClr val="accent5"/>
          </a:lnRef>
          <a:fillRef idx="0">
            <a:schemeClr val="accent5"/>
          </a:fillRef>
          <a:effectRef idx="1">
            <a:schemeClr val="accent5"/>
          </a:effectRef>
          <a:fontRef idx="minor">
            <a:schemeClr val="tx1"/>
          </a:fontRef>
        </p:style>
      </p:cxnSp>
      <p:cxnSp>
        <p:nvCxnSpPr>
          <p:cNvPr id="24" name="Google Shape;551;p61">
            <a:extLst>
              <a:ext uri="{FF2B5EF4-FFF2-40B4-BE49-F238E27FC236}">
                <a16:creationId xmlns:a16="http://schemas.microsoft.com/office/drawing/2014/main" id="{C251D9E1-94A0-47B9-A99C-10D7A688D943}"/>
              </a:ext>
            </a:extLst>
          </p:cNvPr>
          <p:cNvCxnSpPr/>
          <p:nvPr/>
        </p:nvCxnSpPr>
        <p:spPr>
          <a:xfrm>
            <a:off x="6005847" y="2668336"/>
            <a:ext cx="483305" cy="0"/>
          </a:xfrm>
          <a:prstGeom prst="straightConnector1">
            <a:avLst/>
          </a:prstGeom>
          <a:ln>
            <a:headEnd type="none" w="sm" len="sm"/>
            <a:tailEnd type="none" w="sm" len="sm"/>
          </a:ln>
        </p:spPr>
        <p:style>
          <a:lnRef idx="2">
            <a:schemeClr val="accent5"/>
          </a:lnRef>
          <a:fillRef idx="0">
            <a:schemeClr val="accent5"/>
          </a:fillRef>
          <a:effectRef idx="1">
            <a:schemeClr val="accent5"/>
          </a:effectRef>
          <a:fontRef idx="minor">
            <a:schemeClr val="tx1"/>
          </a:fontRef>
        </p:style>
      </p:cxnSp>
      <p:pic>
        <p:nvPicPr>
          <p:cNvPr id="31" name="Picture 30" descr="sdsd">
            <a:extLst>
              <a:ext uri="{FF2B5EF4-FFF2-40B4-BE49-F238E27FC236}">
                <a16:creationId xmlns:a16="http://schemas.microsoft.com/office/drawing/2014/main" id="{B8ADFE24-BE5E-48D3-8224-B544404213F0}"/>
              </a:ext>
            </a:extLst>
          </p:cNvPr>
          <p:cNvPicPr>
            <a:picLocks noChangeAspect="1"/>
          </p:cNvPicPr>
          <p:nvPr/>
        </p:nvPicPr>
        <p:blipFill>
          <a:blip r:embed="rId4"/>
          <a:stretch>
            <a:fillRect/>
          </a:stretch>
        </p:blipFill>
        <p:spPr>
          <a:xfrm>
            <a:off x="3063717" y="2159797"/>
            <a:ext cx="2082800" cy="2096952"/>
          </a:xfrm>
          <a:prstGeom prst="rect">
            <a:avLst/>
          </a:prstGeom>
        </p:spPr>
      </p:pic>
      <p:cxnSp>
        <p:nvCxnSpPr>
          <p:cNvPr id="33" name="Google Shape;551;p61">
            <a:extLst>
              <a:ext uri="{FF2B5EF4-FFF2-40B4-BE49-F238E27FC236}">
                <a16:creationId xmlns:a16="http://schemas.microsoft.com/office/drawing/2014/main" id="{7E597823-51BF-45B6-9AC1-B6520EC50E35}"/>
              </a:ext>
            </a:extLst>
          </p:cNvPr>
          <p:cNvCxnSpPr/>
          <p:nvPr/>
        </p:nvCxnSpPr>
        <p:spPr>
          <a:xfrm>
            <a:off x="3854500" y="2660314"/>
            <a:ext cx="483305" cy="0"/>
          </a:xfrm>
          <a:prstGeom prst="straightConnector1">
            <a:avLst/>
          </a:prstGeom>
          <a:noFill/>
          <a:ln w="28575" cap="flat" cmpd="sng">
            <a:solidFill>
              <a:schemeClr val="lt1"/>
            </a:solidFill>
            <a:prstDash val="solid"/>
            <a:miter lim="800000"/>
            <a:headEnd type="none" w="sm" len="sm"/>
            <a:tailEnd type="none" w="sm" len="sm"/>
          </a:ln>
        </p:spPr>
      </p:cxnSp>
      <p:pic>
        <p:nvPicPr>
          <p:cNvPr id="34" name="Picture 33" descr="sdsd">
            <a:extLst>
              <a:ext uri="{FF2B5EF4-FFF2-40B4-BE49-F238E27FC236}">
                <a16:creationId xmlns:a16="http://schemas.microsoft.com/office/drawing/2014/main" id="{2DD83FD3-18C2-4605-AA9A-2A84BD01F80D}"/>
              </a:ext>
            </a:extLst>
          </p:cNvPr>
          <p:cNvPicPr>
            <a:picLocks noChangeAspect="1"/>
          </p:cNvPicPr>
          <p:nvPr/>
        </p:nvPicPr>
        <p:blipFill>
          <a:blip r:embed="rId4"/>
          <a:stretch>
            <a:fillRect/>
          </a:stretch>
        </p:blipFill>
        <p:spPr>
          <a:xfrm>
            <a:off x="5232400" y="4331497"/>
            <a:ext cx="2082800" cy="2096952"/>
          </a:xfrm>
          <a:prstGeom prst="rect">
            <a:avLst/>
          </a:prstGeom>
        </p:spPr>
      </p:pic>
      <p:cxnSp>
        <p:nvCxnSpPr>
          <p:cNvPr id="35" name="Google Shape;551;p61">
            <a:extLst>
              <a:ext uri="{FF2B5EF4-FFF2-40B4-BE49-F238E27FC236}">
                <a16:creationId xmlns:a16="http://schemas.microsoft.com/office/drawing/2014/main" id="{0425D56E-ED12-45D3-A2A9-7D871A08702B}"/>
              </a:ext>
            </a:extLst>
          </p:cNvPr>
          <p:cNvCxnSpPr/>
          <p:nvPr/>
        </p:nvCxnSpPr>
        <p:spPr>
          <a:xfrm>
            <a:off x="6023183" y="4832014"/>
            <a:ext cx="483305" cy="0"/>
          </a:xfrm>
          <a:prstGeom prst="straightConnector1">
            <a:avLst/>
          </a:prstGeom>
          <a:noFill/>
          <a:ln w="28575" cap="flat" cmpd="sng">
            <a:solidFill>
              <a:schemeClr val="lt1"/>
            </a:solidFill>
            <a:prstDash val="solid"/>
            <a:miter lim="800000"/>
            <a:headEnd type="none" w="sm" len="sm"/>
            <a:tailEnd type="none" w="sm" len="sm"/>
          </a:ln>
        </p:spPr>
      </p:cxnSp>
      <p:sp>
        <p:nvSpPr>
          <p:cNvPr id="36" name="Google Shape;549;p61">
            <a:extLst>
              <a:ext uri="{FF2B5EF4-FFF2-40B4-BE49-F238E27FC236}">
                <a16:creationId xmlns:a16="http://schemas.microsoft.com/office/drawing/2014/main" id="{CA7EE289-57A1-45FB-9B7B-49FEBBD04F91}"/>
              </a:ext>
            </a:extLst>
          </p:cNvPr>
          <p:cNvSpPr txBox="1"/>
          <p:nvPr/>
        </p:nvSpPr>
        <p:spPr>
          <a:xfrm>
            <a:off x="3411181" y="2347821"/>
            <a:ext cx="1389397" cy="292388"/>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300" dirty="0">
                <a:solidFill>
                  <a:schemeClr val="lt1"/>
                </a:solidFill>
                <a:latin typeface="Poppins SemiBold"/>
                <a:ea typeface="Poppins SemiBold"/>
                <a:cs typeface="Poppins SemiBold"/>
                <a:sym typeface="Poppins SemiBold"/>
              </a:rPr>
              <a:t>Traffic control</a:t>
            </a:r>
            <a:endParaRPr sz="1300" dirty="0">
              <a:solidFill>
                <a:schemeClr val="lt1"/>
              </a:solidFill>
              <a:latin typeface="Poppins SemiBold"/>
              <a:ea typeface="Poppins SemiBold"/>
              <a:cs typeface="Poppins SemiBold"/>
              <a:sym typeface="Poppins SemiBold"/>
            </a:endParaRPr>
          </a:p>
        </p:txBody>
      </p:sp>
      <p:sp>
        <p:nvSpPr>
          <p:cNvPr id="37" name="Google Shape;552;p61">
            <a:extLst>
              <a:ext uri="{FF2B5EF4-FFF2-40B4-BE49-F238E27FC236}">
                <a16:creationId xmlns:a16="http://schemas.microsoft.com/office/drawing/2014/main" id="{F36AF1B4-FA34-4BA5-BEAF-195A478045CF}"/>
              </a:ext>
            </a:extLst>
          </p:cNvPr>
          <p:cNvSpPr txBox="1"/>
          <p:nvPr/>
        </p:nvSpPr>
        <p:spPr>
          <a:xfrm>
            <a:off x="7619674" y="1099996"/>
            <a:ext cx="3953761" cy="9234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700" dirty="0">
                <a:solidFill>
                  <a:srgbClr val="4082C3"/>
                </a:solidFill>
                <a:latin typeface="Poppins SemiBold"/>
                <a:ea typeface="Poppins SemiBold"/>
                <a:cs typeface="Poppins SemiBold"/>
                <a:sym typeface="Poppins SemiBold"/>
              </a:rPr>
              <a:t>Automation Systems</a:t>
            </a:r>
            <a:endParaRPr sz="2700" dirty="0">
              <a:solidFill>
                <a:srgbClr val="4082C3"/>
              </a:solidFill>
              <a:latin typeface="Poppins SemiBold"/>
              <a:ea typeface="Poppins SemiBold"/>
              <a:cs typeface="Poppins SemiBold"/>
              <a:sym typeface="Poppins SemiBold"/>
            </a:endParaRPr>
          </a:p>
        </p:txBody>
      </p:sp>
      <p:sp>
        <p:nvSpPr>
          <p:cNvPr id="38" name="Google Shape;553;p61">
            <a:extLst>
              <a:ext uri="{FF2B5EF4-FFF2-40B4-BE49-F238E27FC236}">
                <a16:creationId xmlns:a16="http://schemas.microsoft.com/office/drawing/2014/main" id="{FF48008B-99B2-4A26-A0E7-040A39A4B1AB}"/>
              </a:ext>
            </a:extLst>
          </p:cNvPr>
          <p:cNvSpPr txBox="1"/>
          <p:nvPr/>
        </p:nvSpPr>
        <p:spPr>
          <a:xfrm>
            <a:off x="7619674" y="1660712"/>
            <a:ext cx="3266467" cy="725368"/>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None/>
            </a:pPr>
            <a:r>
              <a:rPr lang="en-US" dirty="0">
                <a:solidFill>
                  <a:schemeClr val="tx2">
                    <a:lumMod val="25000"/>
                  </a:schemeClr>
                </a:solidFill>
                <a:latin typeface="Poppins" panose="00000500000000000000" pitchFamily="2" charset="0"/>
                <a:ea typeface="Muli"/>
                <a:cs typeface="Poppins" panose="00000500000000000000" pitchFamily="2" charset="0"/>
                <a:sym typeface="Muli"/>
              </a:rPr>
              <a:t>All-In-One Smart Automation for homes, industries and commerce</a:t>
            </a:r>
            <a:endParaRPr lang="en-US" sz="1800" dirty="0">
              <a:solidFill>
                <a:schemeClr val="tx2">
                  <a:lumMod val="25000"/>
                </a:schemeClr>
              </a:solidFill>
              <a:latin typeface="Poppins" panose="00000500000000000000" pitchFamily="2" charset="0"/>
              <a:cs typeface="Poppins" panose="00000500000000000000" pitchFamily="2" charset="0"/>
            </a:endParaRPr>
          </a:p>
        </p:txBody>
      </p:sp>
      <p:sp>
        <p:nvSpPr>
          <p:cNvPr id="39" name="Google Shape;309;p50">
            <a:extLst>
              <a:ext uri="{FF2B5EF4-FFF2-40B4-BE49-F238E27FC236}">
                <a16:creationId xmlns:a16="http://schemas.microsoft.com/office/drawing/2014/main" id="{BF818F54-9B7C-4070-9CEB-CFEE419B9EA2}"/>
              </a:ext>
            </a:extLst>
          </p:cNvPr>
          <p:cNvSpPr txBox="1"/>
          <p:nvPr/>
        </p:nvSpPr>
        <p:spPr>
          <a:xfrm>
            <a:off x="416084" y="195161"/>
            <a:ext cx="2795700" cy="261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dirty="0">
                <a:solidFill>
                  <a:srgbClr val="4082C3"/>
                </a:solidFill>
                <a:latin typeface="Poppins SemiBold"/>
                <a:ea typeface="Poppins SemiBold"/>
                <a:cs typeface="Poppins SemiBold"/>
                <a:sym typeface="Poppins SemiBold"/>
              </a:rPr>
              <a:t>Services</a:t>
            </a:r>
            <a:endParaRPr lang="en-US" sz="1600" dirty="0">
              <a:solidFill>
                <a:srgbClr val="4082C3"/>
              </a:solidFill>
              <a:latin typeface="Poppins SemiBold"/>
              <a:ea typeface="Poppins SemiBold"/>
              <a:cs typeface="Poppins SemiBold"/>
              <a:sym typeface="Poppins SemiBold"/>
            </a:endParaRPr>
          </a:p>
        </p:txBody>
      </p:sp>
      <p:sp>
        <p:nvSpPr>
          <p:cNvPr id="40" name="Google Shape;549;p61">
            <a:extLst>
              <a:ext uri="{FF2B5EF4-FFF2-40B4-BE49-F238E27FC236}">
                <a16:creationId xmlns:a16="http://schemas.microsoft.com/office/drawing/2014/main" id="{6B3B09E5-13F0-4C88-AD28-DAFB4DBB0BBD}"/>
              </a:ext>
            </a:extLst>
          </p:cNvPr>
          <p:cNvSpPr txBox="1"/>
          <p:nvPr/>
        </p:nvSpPr>
        <p:spPr>
          <a:xfrm>
            <a:off x="1232729" y="2311793"/>
            <a:ext cx="1389397" cy="29238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300" dirty="0">
                <a:solidFill>
                  <a:srgbClr val="4082C3"/>
                </a:solidFill>
                <a:latin typeface="Poppins SemiBold"/>
                <a:ea typeface="Poppins SemiBold"/>
                <a:cs typeface="Poppins SemiBold"/>
                <a:sym typeface="Poppins SemiBold"/>
              </a:rPr>
              <a:t>Smart Home</a:t>
            </a:r>
          </a:p>
        </p:txBody>
      </p:sp>
      <p:sp>
        <p:nvSpPr>
          <p:cNvPr id="41" name="Google Shape;549;p61">
            <a:extLst>
              <a:ext uri="{FF2B5EF4-FFF2-40B4-BE49-F238E27FC236}">
                <a16:creationId xmlns:a16="http://schemas.microsoft.com/office/drawing/2014/main" id="{D4B35275-1C08-469E-97E3-4E36DF1DA316}"/>
              </a:ext>
            </a:extLst>
          </p:cNvPr>
          <p:cNvSpPr txBox="1"/>
          <p:nvPr/>
        </p:nvSpPr>
        <p:spPr>
          <a:xfrm>
            <a:off x="1055067" y="4443763"/>
            <a:ext cx="1859319" cy="29238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300" dirty="0">
                <a:solidFill>
                  <a:srgbClr val="4082C3"/>
                </a:solidFill>
                <a:latin typeface="Poppins SemiBold"/>
                <a:ea typeface="Poppins SemiBold"/>
                <a:cs typeface="Poppins SemiBold"/>
                <a:sym typeface="Poppins SemiBold"/>
              </a:rPr>
              <a:t>Automatic Gates</a:t>
            </a:r>
          </a:p>
        </p:txBody>
      </p:sp>
      <p:sp>
        <p:nvSpPr>
          <p:cNvPr id="42" name="Google Shape;549;p61">
            <a:extLst>
              <a:ext uri="{FF2B5EF4-FFF2-40B4-BE49-F238E27FC236}">
                <a16:creationId xmlns:a16="http://schemas.microsoft.com/office/drawing/2014/main" id="{72FA8090-8D32-43B5-9AD7-7E4A6A4D8568}"/>
              </a:ext>
            </a:extLst>
          </p:cNvPr>
          <p:cNvSpPr txBox="1"/>
          <p:nvPr/>
        </p:nvSpPr>
        <p:spPr>
          <a:xfrm>
            <a:off x="3284437" y="4443762"/>
            <a:ext cx="1628219" cy="31249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300" dirty="0">
                <a:solidFill>
                  <a:srgbClr val="4082C3"/>
                </a:solidFill>
                <a:latin typeface="Poppins SemiBold"/>
                <a:ea typeface="Poppins SemiBold"/>
                <a:cs typeface="Poppins SemiBold"/>
                <a:sym typeface="Poppins SemiBold"/>
              </a:rPr>
              <a:t>Parking System</a:t>
            </a:r>
          </a:p>
        </p:txBody>
      </p:sp>
      <p:sp>
        <p:nvSpPr>
          <p:cNvPr id="43" name="Google Shape;549;p61">
            <a:extLst>
              <a:ext uri="{FF2B5EF4-FFF2-40B4-BE49-F238E27FC236}">
                <a16:creationId xmlns:a16="http://schemas.microsoft.com/office/drawing/2014/main" id="{D0D4EE75-8D16-4CDB-9454-610583B93C29}"/>
              </a:ext>
            </a:extLst>
          </p:cNvPr>
          <p:cNvSpPr txBox="1"/>
          <p:nvPr/>
        </p:nvSpPr>
        <p:spPr>
          <a:xfrm>
            <a:off x="5520716" y="2355843"/>
            <a:ext cx="1618021" cy="23774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300" dirty="0">
                <a:solidFill>
                  <a:srgbClr val="4082C3"/>
                </a:solidFill>
                <a:latin typeface="Poppins SemiBold"/>
                <a:ea typeface="Poppins SemiBold"/>
                <a:cs typeface="Poppins SemiBold"/>
                <a:sym typeface="Poppins SemiBold"/>
              </a:rPr>
              <a:t>Access</a:t>
            </a:r>
            <a:r>
              <a:rPr lang="en-US" sz="1300" dirty="0">
                <a:solidFill>
                  <a:srgbClr val="1B36B1"/>
                </a:solidFill>
                <a:latin typeface="Poppins SemiBold"/>
                <a:ea typeface="Poppins SemiBold"/>
                <a:cs typeface="Poppins SemiBold"/>
                <a:sym typeface="Poppins SemiBold"/>
              </a:rPr>
              <a:t> </a:t>
            </a:r>
            <a:r>
              <a:rPr lang="en-US" sz="1300" dirty="0">
                <a:solidFill>
                  <a:srgbClr val="4082C3"/>
                </a:solidFill>
                <a:latin typeface="Poppins SemiBold"/>
                <a:ea typeface="Poppins SemiBold"/>
                <a:cs typeface="Poppins SemiBold"/>
                <a:sym typeface="Poppins SemiBold"/>
              </a:rPr>
              <a:t>Control</a:t>
            </a:r>
          </a:p>
        </p:txBody>
      </p:sp>
      <p:sp>
        <p:nvSpPr>
          <p:cNvPr id="44" name="Google Shape;549;p61">
            <a:extLst>
              <a:ext uri="{FF2B5EF4-FFF2-40B4-BE49-F238E27FC236}">
                <a16:creationId xmlns:a16="http://schemas.microsoft.com/office/drawing/2014/main" id="{6D8E40F0-4AE1-412B-9561-B1A19B0C649A}"/>
              </a:ext>
            </a:extLst>
          </p:cNvPr>
          <p:cNvSpPr txBox="1"/>
          <p:nvPr/>
        </p:nvSpPr>
        <p:spPr>
          <a:xfrm>
            <a:off x="5308994" y="4465475"/>
            <a:ext cx="1929606" cy="27067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300" dirty="0">
                <a:solidFill>
                  <a:schemeClr val="lt1"/>
                </a:solidFill>
                <a:latin typeface="Poppins SemiBold"/>
                <a:ea typeface="Poppins SemiBold"/>
                <a:cs typeface="Poppins SemiBold"/>
                <a:sym typeface="Poppins SemiBold"/>
              </a:rPr>
              <a:t>Smart Windows Film</a:t>
            </a:r>
          </a:p>
        </p:txBody>
      </p:sp>
      <p:pic>
        <p:nvPicPr>
          <p:cNvPr id="45" name="Picture 44">
            <a:extLst>
              <a:ext uri="{FF2B5EF4-FFF2-40B4-BE49-F238E27FC236}">
                <a16:creationId xmlns:a16="http://schemas.microsoft.com/office/drawing/2014/main" id="{38B2F3E2-7240-4A85-BB3E-44FAD83A0E86}"/>
              </a:ext>
            </a:extLst>
          </p:cNvPr>
          <p:cNvPicPr>
            <a:picLocks noChangeAspect="1"/>
          </p:cNvPicPr>
          <p:nvPr/>
        </p:nvPicPr>
        <p:blipFill>
          <a:blip r:embed="rId5"/>
          <a:stretch>
            <a:fillRect/>
          </a:stretch>
        </p:blipFill>
        <p:spPr>
          <a:xfrm>
            <a:off x="904685" y="2793349"/>
            <a:ext cx="2081995" cy="1456319"/>
          </a:xfrm>
          <a:prstGeom prst="rect">
            <a:avLst/>
          </a:prstGeom>
        </p:spPr>
      </p:pic>
      <p:pic>
        <p:nvPicPr>
          <p:cNvPr id="46" name="Picture 45">
            <a:extLst>
              <a:ext uri="{FF2B5EF4-FFF2-40B4-BE49-F238E27FC236}">
                <a16:creationId xmlns:a16="http://schemas.microsoft.com/office/drawing/2014/main" id="{AC066AED-3B74-49C7-AE7B-6CDF12AAF844}"/>
              </a:ext>
            </a:extLst>
          </p:cNvPr>
          <p:cNvPicPr>
            <a:picLocks noChangeAspect="1"/>
          </p:cNvPicPr>
          <p:nvPr/>
        </p:nvPicPr>
        <p:blipFill>
          <a:blip r:embed="rId6"/>
          <a:stretch>
            <a:fillRect/>
          </a:stretch>
        </p:blipFill>
        <p:spPr>
          <a:xfrm>
            <a:off x="894276" y="4941775"/>
            <a:ext cx="2081994" cy="1486674"/>
          </a:xfrm>
          <a:prstGeom prst="rect">
            <a:avLst/>
          </a:prstGeom>
        </p:spPr>
      </p:pic>
      <p:pic>
        <p:nvPicPr>
          <p:cNvPr id="47" name="Picture 46">
            <a:extLst>
              <a:ext uri="{FF2B5EF4-FFF2-40B4-BE49-F238E27FC236}">
                <a16:creationId xmlns:a16="http://schemas.microsoft.com/office/drawing/2014/main" id="{E6CB45BA-C5D9-41BB-8C2B-7CA80285835C}"/>
              </a:ext>
            </a:extLst>
          </p:cNvPr>
          <p:cNvPicPr>
            <a:picLocks noChangeAspect="1"/>
          </p:cNvPicPr>
          <p:nvPr/>
        </p:nvPicPr>
        <p:blipFill>
          <a:blip r:embed="rId7"/>
          <a:stretch>
            <a:fillRect/>
          </a:stretch>
        </p:blipFill>
        <p:spPr>
          <a:xfrm>
            <a:off x="3048637" y="2809390"/>
            <a:ext cx="2081995" cy="1456319"/>
          </a:xfrm>
          <a:prstGeom prst="rect">
            <a:avLst/>
          </a:prstGeom>
        </p:spPr>
      </p:pic>
      <p:pic>
        <p:nvPicPr>
          <p:cNvPr id="48" name="Picture 47">
            <a:extLst>
              <a:ext uri="{FF2B5EF4-FFF2-40B4-BE49-F238E27FC236}">
                <a16:creationId xmlns:a16="http://schemas.microsoft.com/office/drawing/2014/main" id="{970A1FDE-981B-4F39-BE08-A86AE51AB52C}"/>
              </a:ext>
            </a:extLst>
          </p:cNvPr>
          <p:cNvPicPr>
            <a:picLocks noChangeAspect="1"/>
          </p:cNvPicPr>
          <p:nvPr/>
        </p:nvPicPr>
        <p:blipFill>
          <a:blip r:embed="rId8"/>
          <a:stretch>
            <a:fillRect/>
          </a:stretch>
        </p:blipFill>
        <p:spPr>
          <a:xfrm>
            <a:off x="5241333" y="2809390"/>
            <a:ext cx="2073462" cy="1440278"/>
          </a:xfrm>
          <a:prstGeom prst="rect">
            <a:avLst/>
          </a:prstGeom>
        </p:spPr>
      </p:pic>
      <p:pic>
        <p:nvPicPr>
          <p:cNvPr id="49" name="Picture 48">
            <a:extLst>
              <a:ext uri="{FF2B5EF4-FFF2-40B4-BE49-F238E27FC236}">
                <a16:creationId xmlns:a16="http://schemas.microsoft.com/office/drawing/2014/main" id="{1A7221F8-F75D-4F3E-99D3-8C7BF8172DB4}"/>
              </a:ext>
            </a:extLst>
          </p:cNvPr>
          <p:cNvPicPr>
            <a:picLocks noChangeAspect="1"/>
          </p:cNvPicPr>
          <p:nvPr/>
        </p:nvPicPr>
        <p:blipFill>
          <a:blip r:embed="rId9"/>
          <a:stretch>
            <a:fillRect/>
          </a:stretch>
        </p:blipFill>
        <p:spPr>
          <a:xfrm>
            <a:off x="3064680" y="4931751"/>
            <a:ext cx="2081994" cy="1496698"/>
          </a:xfrm>
          <a:prstGeom prst="rect">
            <a:avLst/>
          </a:prstGeom>
        </p:spPr>
      </p:pic>
      <p:pic>
        <p:nvPicPr>
          <p:cNvPr id="50" name="Picture 49">
            <a:extLst>
              <a:ext uri="{FF2B5EF4-FFF2-40B4-BE49-F238E27FC236}">
                <a16:creationId xmlns:a16="http://schemas.microsoft.com/office/drawing/2014/main" id="{B8EA9FD7-D6A5-42F9-98C9-F857CA6F79B2}"/>
              </a:ext>
            </a:extLst>
          </p:cNvPr>
          <p:cNvPicPr>
            <a:picLocks noChangeAspect="1"/>
          </p:cNvPicPr>
          <p:nvPr/>
        </p:nvPicPr>
        <p:blipFill>
          <a:blip r:embed="rId10"/>
          <a:stretch>
            <a:fillRect/>
          </a:stretch>
        </p:blipFill>
        <p:spPr>
          <a:xfrm>
            <a:off x="5241333" y="4941776"/>
            <a:ext cx="2073867" cy="1501294"/>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61"/>
        <p:cNvGrpSpPr/>
        <p:nvPr/>
      </p:nvGrpSpPr>
      <p:grpSpPr>
        <a:xfrm>
          <a:off x="0" y="0"/>
          <a:ext cx="0" cy="0"/>
          <a:chOff x="0" y="0"/>
          <a:chExt cx="0" cy="0"/>
        </a:xfrm>
      </p:grpSpPr>
      <p:sp>
        <p:nvSpPr>
          <p:cNvPr id="569" name="Google Shape;569;p62"/>
          <p:cNvSpPr txBox="1"/>
          <p:nvPr/>
        </p:nvSpPr>
        <p:spPr>
          <a:xfrm>
            <a:off x="938691" y="2740951"/>
            <a:ext cx="3429190" cy="3440628"/>
          </a:xfrm>
          <a:prstGeom prst="rect">
            <a:avLst/>
          </a:prstGeom>
          <a:noFill/>
          <a:ln>
            <a:noFill/>
          </a:ln>
        </p:spPr>
        <p:txBody>
          <a:bodyPr spcFirstLastPara="1" wrap="square" lIns="91425" tIns="45700" rIns="91425" bIns="45700" anchor="t" anchorCtr="0">
            <a:noAutofit/>
          </a:bodyPr>
          <a:lstStyle/>
          <a:p>
            <a:r>
              <a:rPr lang="en-US" sz="1400" dirty="0">
                <a:solidFill>
                  <a:schemeClr val="tx2">
                    <a:lumMod val="25000"/>
                  </a:schemeClr>
                </a:solidFill>
                <a:latin typeface="Poppins" panose="00000500000000000000" pitchFamily="2" charset="0"/>
                <a:ea typeface="Ebrima" panose="02000000000000000000" pitchFamily="2" charset="0"/>
                <a:cs typeface="Poppins" panose="00000500000000000000" pitchFamily="2" charset="0"/>
              </a:rPr>
              <a:t>SYSTECEGY</a:t>
            </a:r>
            <a:r>
              <a:rPr lang="en-US" dirty="0">
                <a:solidFill>
                  <a:schemeClr val="tx2">
                    <a:lumMod val="25000"/>
                  </a:schemeClr>
                </a:solidFill>
                <a:latin typeface="Poppins" panose="00000500000000000000" pitchFamily="2" charset="0"/>
                <a:cs typeface="Poppins" panose="00000500000000000000" pitchFamily="2" charset="0"/>
              </a:rPr>
              <a:t> mission is to make Smart Home easy and accessible for everybody. We offer Top Services for every aspect of our customers journey with the most important decision in transforming their Homes!</a:t>
            </a:r>
            <a:br>
              <a:rPr lang="en-US" dirty="0">
                <a:solidFill>
                  <a:schemeClr val="tx2">
                    <a:lumMod val="25000"/>
                  </a:schemeClr>
                </a:solidFill>
                <a:latin typeface="Poppins" panose="00000500000000000000" pitchFamily="2" charset="0"/>
                <a:cs typeface="Poppins" panose="00000500000000000000" pitchFamily="2" charset="0"/>
              </a:rPr>
            </a:br>
            <a:r>
              <a:rPr lang="en-US" dirty="0">
                <a:solidFill>
                  <a:schemeClr val="tx2">
                    <a:lumMod val="25000"/>
                  </a:schemeClr>
                </a:solidFill>
                <a:latin typeface="Poppins" panose="00000500000000000000" pitchFamily="2" charset="0"/>
                <a:cs typeface="Poppins" panose="00000500000000000000" pitchFamily="2" charset="0"/>
              </a:rPr>
              <a:t>​</a:t>
            </a:r>
            <a:br>
              <a:rPr lang="en-US" dirty="0">
                <a:solidFill>
                  <a:schemeClr val="tx2">
                    <a:lumMod val="25000"/>
                  </a:schemeClr>
                </a:solidFill>
                <a:latin typeface="Poppins" panose="00000500000000000000" pitchFamily="2" charset="0"/>
                <a:cs typeface="Poppins" panose="00000500000000000000" pitchFamily="2" charset="0"/>
              </a:rPr>
            </a:br>
            <a:r>
              <a:rPr lang="en-US" dirty="0">
                <a:solidFill>
                  <a:schemeClr val="tx2">
                    <a:lumMod val="25000"/>
                  </a:schemeClr>
                </a:solidFill>
                <a:latin typeface="Poppins" panose="00000500000000000000" pitchFamily="2" charset="0"/>
                <a:cs typeface="Poppins" panose="00000500000000000000" pitchFamily="2" charset="0"/>
              </a:rPr>
              <a:t>From the start of choosing the right solution, platform or just comparing products features, our Experts will be there for you by Phone, Video call or onsite!</a:t>
            </a:r>
            <a:endParaRPr lang="en-US" sz="300" dirty="0">
              <a:solidFill>
                <a:schemeClr val="tx2">
                  <a:lumMod val="25000"/>
                </a:schemeClr>
              </a:solidFill>
              <a:latin typeface="Poppins" panose="00000500000000000000" pitchFamily="2" charset="0"/>
              <a:cs typeface="Poppins" panose="00000500000000000000" pitchFamily="2" charset="0"/>
            </a:endParaRPr>
          </a:p>
        </p:txBody>
      </p:sp>
      <p:sp>
        <p:nvSpPr>
          <p:cNvPr id="570" name="Google Shape;570;p62"/>
          <p:cNvSpPr txBox="1"/>
          <p:nvPr/>
        </p:nvSpPr>
        <p:spPr>
          <a:xfrm>
            <a:off x="900591" y="2018195"/>
            <a:ext cx="3679857" cy="43796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700" dirty="0">
                <a:solidFill>
                  <a:srgbClr val="4082C3"/>
                </a:solidFill>
                <a:latin typeface="Poppins SemiBold"/>
                <a:ea typeface="Poppins SemiBold"/>
                <a:cs typeface="Poppins SemiBold"/>
                <a:sym typeface="Poppins SemiBold"/>
              </a:rPr>
              <a:t>Automation system</a:t>
            </a:r>
            <a:endParaRPr sz="2700" dirty="0">
              <a:solidFill>
                <a:srgbClr val="4082C3"/>
              </a:solidFill>
              <a:latin typeface="Poppins SemiBold"/>
              <a:ea typeface="Poppins SemiBold"/>
              <a:cs typeface="Poppins SemiBold"/>
              <a:sym typeface="Poppins SemiBold"/>
            </a:endParaRPr>
          </a:p>
        </p:txBody>
      </p:sp>
      <p:pic>
        <p:nvPicPr>
          <p:cNvPr id="572" name="Google Shape;572;p62"/>
          <p:cNvPicPr preferRelativeResize="0"/>
          <p:nvPr/>
        </p:nvPicPr>
        <p:blipFill rotWithShape="1">
          <a:blip r:embed="rId3">
            <a:alphaModFix/>
          </a:blip>
          <a:srcRect t="8778" b="8777"/>
          <a:stretch/>
        </p:blipFill>
        <p:spPr>
          <a:xfrm>
            <a:off x="4580448" y="1524000"/>
            <a:ext cx="4641042" cy="3996254"/>
          </a:xfrm>
          <a:prstGeom prst="rect">
            <a:avLst/>
          </a:prstGeom>
          <a:noFill/>
          <a:ln>
            <a:noFill/>
          </a:ln>
        </p:spPr>
      </p:pic>
      <p:sp>
        <p:nvSpPr>
          <p:cNvPr id="13" name="Google Shape;309;p50">
            <a:extLst>
              <a:ext uri="{FF2B5EF4-FFF2-40B4-BE49-F238E27FC236}">
                <a16:creationId xmlns:a16="http://schemas.microsoft.com/office/drawing/2014/main" id="{27CA7D19-579A-4A2E-BAD6-B571333F5256}"/>
              </a:ext>
            </a:extLst>
          </p:cNvPr>
          <p:cNvSpPr txBox="1"/>
          <p:nvPr/>
        </p:nvSpPr>
        <p:spPr>
          <a:xfrm>
            <a:off x="416084" y="195161"/>
            <a:ext cx="2795700" cy="261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dirty="0">
                <a:solidFill>
                  <a:srgbClr val="4082C3"/>
                </a:solidFill>
                <a:latin typeface="Poppins SemiBold"/>
                <a:ea typeface="Poppins SemiBold"/>
                <a:cs typeface="Poppins SemiBold"/>
                <a:sym typeface="Poppins SemiBold"/>
              </a:rPr>
              <a:t>Services</a:t>
            </a:r>
            <a:endParaRPr lang="en-US" sz="1600" dirty="0">
              <a:solidFill>
                <a:srgbClr val="4082C3"/>
              </a:solidFill>
              <a:latin typeface="Poppins SemiBold"/>
              <a:ea typeface="Poppins SemiBold"/>
              <a:cs typeface="Poppins SemiBold"/>
              <a:sym typeface="Poppins SemiBold"/>
            </a:endParaRPr>
          </a:p>
        </p:txBody>
      </p:sp>
      <p:pic>
        <p:nvPicPr>
          <p:cNvPr id="14" name="Google Shape;598;p65">
            <a:extLst>
              <a:ext uri="{FF2B5EF4-FFF2-40B4-BE49-F238E27FC236}">
                <a16:creationId xmlns:a16="http://schemas.microsoft.com/office/drawing/2014/main" id="{2EF867A5-C7E2-4F43-80A3-CA807F54F887}"/>
              </a:ext>
            </a:extLst>
          </p:cNvPr>
          <p:cNvPicPr preferRelativeResize="0"/>
          <p:nvPr/>
        </p:nvPicPr>
        <p:blipFill rotWithShape="1">
          <a:blip r:embed="rId4">
            <a:alphaModFix/>
          </a:blip>
          <a:srcRect/>
          <a:stretch/>
        </p:blipFill>
        <p:spPr>
          <a:xfrm>
            <a:off x="5337661" y="198269"/>
            <a:ext cx="3305401" cy="6479493"/>
          </a:xfrm>
          <a:prstGeom prst="rect">
            <a:avLst/>
          </a:prstGeom>
          <a:noFill/>
          <a:ln>
            <a:noFill/>
          </a:ln>
        </p:spPr>
      </p:pic>
      <p:pic>
        <p:nvPicPr>
          <p:cNvPr id="15" name="Google Shape;603;p65">
            <a:extLst>
              <a:ext uri="{FF2B5EF4-FFF2-40B4-BE49-F238E27FC236}">
                <a16:creationId xmlns:a16="http://schemas.microsoft.com/office/drawing/2014/main" id="{7DF1F50B-CFD9-42DF-A2BD-A7483E87015D}"/>
              </a:ext>
            </a:extLst>
          </p:cNvPr>
          <p:cNvPicPr preferRelativeResize="0"/>
          <p:nvPr/>
        </p:nvPicPr>
        <p:blipFill rotWithShape="1">
          <a:blip r:embed="rId3">
            <a:alphaModFix/>
          </a:blip>
          <a:srcRect l="25160" r="25160"/>
          <a:stretch/>
        </p:blipFill>
        <p:spPr>
          <a:xfrm>
            <a:off x="5555728" y="349896"/>
            <a:ext cx="2893384" cy="6082007"/>
          </a:xfrm>
          <a:custGeom>
            <a:avLst/>
            <a:gdLst/>
            <a:ahLst/>
            <a:cxnLst/>
            <a:rect l="l" t="t" r="r" b="b"/>
            <a:pathLst>
              <a:path w="3087335" h="6489700" extrusionOk="0">
                <a:moveTo>
                  <a:pt x="333494" y="0"/>
                </a:moveTo>
                <a:lnTo>
                  <a:pt x="2753841" y="0"/>
                </a:lnTo>
                <a:cubicBezTo>
                  <a:pt x="2938025" y="0"/>
                  <a:pt x="3087335" y="149310"/>
                  <a:pt x="3087335" y="333494"/>
                </a:cubicBezTo>
                <a:lnTo>
                  <a:pt x="3087335" y="6156206"/>
                </a:lnTo>
                <a:cubicBezTo>
                  <a:pt x="3087335" y="6340390"/>
                  <a:pt x="2938025" y="6489700"/>
                  <a:pt x="2753841" y="6489700"/>
                </a:cubicBezTo>
                <a:lnTo>
                  <a:pt x="333494" y="6489700"/>
                </a:lnTo>
                <a:cubicBezTo>
                  <a:pt x="149310" y="6489700"/>
                  <a:pt x="0" y="6340390"/>
                  <a:pt x="0" y="6156206"/>
                </a:cubicBezTo>
                <a:lnTo>
                  <a:pt x="0" y="333494"/>
                </a:lnTo>
                <a:cubicBezTo>
                  <a:pt x="0" y="149310"/>
                  <a:pt x="149310" y="0"/>
                  <a:pt x="333494" y="0"/>
                </a:cubicBezTo>
                <a:close/>
              </a:path>
            </a:pathLst>
          </a:custGeom>
          <a:noFill/>
          <a:ln>
            <a:noFill/>
          </a:ln>
        </p:spPr>
      </p:pic>
      <p:pic>
        <p:nvPicPr>
          <p:cNvPr id="5" name="Picture 4">
            <a:extLst>
              <a:ext uri="{FF2B5EF4-FFF2-40B4-BE49-F238E27FC236}">
                <a16:creationId xmlns:a16="http://schemas.microsoft.com/office/drawing/2014/main" id="{91FEB235-00B8-4543-B336-E2B02C6B065B}"/>
              </a:ext>
            </a:extLst>
          </p:cNvPr>
          <p:cNvPicPr>
            <a:picLocks noChangeAspect="1"/>
          </p:cNvPicPr>
          <p:nvPr/>
        </p:nvPicPr>
        <p:blipFill>
          <a:blip r:embed="rId5"/>
          <a:stretch>
            <a:fillRect/>
          </a:stretch>
        </p:blipFill>
        <p:spPr>
          <a:xfrm>
            <a:off x="5555727" y="349896"/>
            <a:ext cx="2914959" cy="6117579"/>
          </a:xfrm>
          <a:prstGeom prst="rect">
            <a:avLst/>
          </a:prstGeom>
        </p:spPr>
      </p:pic>
      <p:pic>
        <p:nvPicPr>
          <p:cNvPr id="17" name="Picture 16" descr="sdsd">
            <a:extLst>
              <a:ext uri="{FF2B5EF4-FFF2-40B4-BE49-F238E27FC236}">
                <a16:creationId xmlns:a16="http://schemas.microsoft.com/office/drawing/2014/main" id="{2FAC1E7E-F631-47B7-AC78-4F370C20E2B9}"/>
              </a:ext>
            </a:extLst>
          </p:cNvPr>
          <p:cNvPicPr>
            <a:picLocks noChangeAspect="1"/>
          </p:cNvPicPr>
          <p:nvPr/>
        </p:nvPicPr>
        <p:blipFill>
          <a:blip r:embed="rId6"/>
          <a:stretch>
            <a:fillRect/>
          </a:stretch>
        </p:blipFill>
        <p:spPr>
          <a:xfrm>
            <a:off x="8643062" y="1523999"/>
            <a:ext cx="2488592" cy="3996255"/>
          </a:xfrm>
          <a:prstGeom prst="rect">
            <a:avLst/>
          </a:prstGeom>
        </p:spPr>
      </p:pic>
      <p:sp>
        <p:nvSpPr>
          <p:cNvPr id="23" name="Google Shape;564;p62">
            <a:extLst>
              <a:ext uri="{FF2B5EF4-FFF2-40B4-BE49-F238E27FC236}">
                <a16:creationId xmlns:a16="http://schemas.microsoft.com/office/drawing/2014/main" id="{963DE2BA-D6A1-409D-835B-ED787D964DF9}"/>
              </a:ext>
            </a:extLst>
          </p:cNvPr>
          <p:cNvSpPr txBox="1"/>
          <p:nvPr/>
        </p:nvSpPr>
        <p:spPr>
          <a:xfrm>
            <a:off x="9103081" y="2146618"/>
            <a:ext cx="1423238" cy="294507"/>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dirty="0">
                <a:solidFill>
                  <a:schemeClr val="lt1"/>
                </a:solidFill>
                <a:latin typeface="Poppins SemiBold"/>
                <a:ea typeface="Poppins SemiBold"/>
                <a:cs typeface="Poppins SemiBold"/>
                <a:sym typeface="Poppins SemiBold"/>
              </a:rPr>
              <a:t>Smart System</a:t>
            </a:r>
            <a:endParaRPr sz="1200" dirty="0">
              <a:solidFill>
                <a:schemeClr val="lt1"/>
              </a:solidFill>
              <a:latin typeface="Poppins SemiBold"/>
              <a:ea typeface="Poppins SemiBold"/>
              <a:cs typeface="Poppins SemiBold"/>
              <a:sym typeface="Poppins SemiBold"/>
            </a:endParaRPr>
          </a:p>
        </p:txBody>
      </p:sp>
      <p:sp>
        <p:nvSpPr>
          <p:cNvPr id="24" name="Google Shape;565;p62">
            <a:extLst>
              <a:ext uri="{FF2B5EF4-FFF2-40B4-BE49-F238E27FC236}">
                <a16:creationId xmlns:a16="http://schemas.microsoft.com/office/drawing/2014/main" id="{046E8DEE-D375-4EE2-84B1-455076437A77}"/>
              </a:ext>
            </a:extLst>
          </p:cNvPr>
          <p:cNvSpPr txBox="1"/>
          <p:nvPr/>
        </p:nvSpPr>
        <p:spPr>
          <a:xfrm>
            <a:off x="8607202" y="2456160"/>
            <a:ext cx="2549294" cy="1011815"/>
          </a:xfrm>
          <a:prstGeom prst="rect">
            <a:avLst/>
          </a:prstGeom>
          <a:noFill/>
          <a:ln>
            <a:noFill/>
          </a:ln>
        </p:spPr>
        <p:txBody>
          <a:bodyPr spcFirstLastPara="1" wrap="square" lIns="91425" tIns="45700" rIns="91425" bIns="45700" anchor="t" anchorCtr="0">
            <a:noAutofit/>
          </a:bodyPr>
          <a:lstStyle/>
          <a:p>
            <a:pPr marL="0" marR="0" lvl="0" indent="0" algn="ctr" rtl="0">
              <a:lnSpc>
                <a:spcPct val="150000"/>
              </a:lnSpc>
              <a:spcBef>
                <a:spcPts val="0"/>
              </a:spcBef>
              <a:spcAft>
                <a:spcPts val="0"/>
              </a:spcAft>
              <a:buNone/>
            </a:pPr>
            <a:r>
              <a:rPr lang="en-US" sz="1100" dirty="0">
                <a:solidFill>
                  <a:schemeClr val="lt1"/>
                </a:solidFill>
                <a:latin typeface="Poppins" panose="00000500000000000000" pitchFamily="2" charset="0"/>
                <a:ea typeface="Muli"/>
                <a:cs typeface="Poppins" panose="00000500000000000000" pitchFamily="2" charset="0"/>
                <a:sym typeface="Muli"/>
              </a:rPr>
              <a:t>Control anything in your home or office from any location</a:t>
            </a:r>
            <a:endParaRPr dirty="0">
              <a:latin typeface="Poppins" panose="00000500000000000000" pitchFamily="2" charset="0"/>
              <a:cs typeface="Poppins" panose="00000500000000000000" pitchFamily="2" charset="0"/>
            </a:endParaRPr>
          </a:p>
        </p:txBody>
      </p:sp>
      <p:sp>
        <p:nvSpPr>
          <p:cNvPr id="25" name="Google Shape;566;p62">
            <a:extLst>
              <a:ext uri="{FF2B5EF4-FFF2-40B4-BE49-F238E27FC236}">
                <a16:creationId xmlns:a16="http://schemas.microsoft.com/office/drawing/2014/main" id="{6846F4C0-F674-4EDE-BC99-1CA0FC701CE9}"/>
              </a:ext>
            </a:extLst>
          </p:cNvPr>
          <p:cNvSpPr txBox="1"/>
          <p:nvPr/>
        </p:nvSpPr>
        <p:spPr>
          <a:xfrm>
            <a:off x="9103081" y="3863530"/>
            <a:ext cx="1423238" cy="294507"/>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dirty="0">
                <a:solidFill>
                  <a:schemeClr val="lt1"/>
                </a:solidFill>
                <a:latin typeface="Poppins SemiBold"/>
                <a:ea typeface="Poppins SemiBold"/>
                <a:cs typeface="Poppins SemiBold"/>
                <a:sym typeface="Poppins SemiBold"/>
              </a:rPr>
              <a:t>Smart App</a:t>
            </a:r>
            <a:endParaRPr sz="1200" dirty="0">
              <a:solidFill>
                <a:schemeClr val="lt1"/>
              </a:solidFill>
              <a:latin typeface="Poppins SemiBold"/>
              <a:ea typeface="Poppins SemiBold"/>
              <a:cs typeface="Poppins SemiBold"/>
              <a:sym typeface="Poppins SemiBold"/>
            </a:endParaRPr>
          </a:p>
        </p:txBody>
      </p:sp>
      <p:sp>
        <p:nvSpPr>
          <p:cNvPr id="26" name="Google Shape;567;p62">
            <a:extLst>
              <a:ext uri="{FF2B5EF4-FFF2-40B4-BE49-F238E27FC236}">
                <a16:creationId xmlns:a16="http://schemas.microsoft.com/office/drawing/2014/main" id="{DE89FD81-4CFB-4581-9702-614AE68E8A43}"/>
              </a:ext>
            </a:extLst>
          </p:cNvPr>
          <p:cNvSpPr txBox="1"/>
          <p:nvPr/>
        </p:nvSpPr>
        <p:spPr>
          <a:xfrm>
            <a:off x="8903240" y="4158037"/>
            <a:ext cx="1968235" cy="635669"/>
          </a:xfrm>
          <a:prstGeom prst="rect">
            <a:avLst/>
          </a:prstGeom>
          <a:noFill/>
          <a:ln>
            <a:noFill/>
          </a:ln>
        </p:spPr>
        <p:txBody>
          <a:bodyPr spcFirstLastPara="1" wrap="square" lIns="91425" tIns="45700" rIns="91425" bIns="45700" anchor="t" anchorCtr="0">
            <a:noAutofit/>
          </a:bodyPr>
          <a:lstStyle/>
          <a:p>
            <a:pPr marL="0" marR="0" lvl="0" indent="0" algn="ctr" rtl="0">
              <a:lnSpc>
                <a:spcPct val="150000"/>
              </a:lnSpc>
              <a:spcBef>
                <a:spcPts val="0"/>
              </a:spcBef>
              <a:spcAft>
                <a:spcPts val="0"/>
              </a:spcAft>
              <a:buNone/>
            </a:pPr>
            <a:r>
              <a:rPr lang="en-US" sz="1100" dirty="0">
                <a:solidFill>
                  <a:schemeClr val="lt1"/>
                </a:solidFill>
                <a:latin typeface="Poppins" panose="00000500000000000000" pitchFamily="2" charset="0"/>
                <a:cs typeface="Poppins" panose="00000500000000000000" pitchFamily="2" charset="0"/>
                <a:sym typeface="Muli"/>
              </a:rPr>
              <a:t>Compatible with </a:t>
            </a:r>
          </a:p>
          <a:p>
            <a:pPr marL="0" marR="0" lvl="0" indent="0" algn="ctr" rtl="0">
              <a:lnSpc>
                <a:spcPct val="150000"/>
              </a:lnSpc>
              <a:spcBef>
                <a:spcPts val="0"/>
              </a:spcBef>
              <a:spcAft>
                <a:spcPts val="0"/>
              </a:spcAft>
              <a:buNone/>
            </a:pPr>
            <a:r>
              <a:rPr lang="en-US" sz="1100" dirty="0">
                <a:solidFill>
                  <a:schemeClr val="lt1"/>
                </a:solidFill>
                <a:latin typeface="Poppins" panose="00000500000000000000" pitchFamily="2" charset="0"/>
                <a:cs typeface="Poppins" panose="00000500000000000000" pitchFamily="2" charset="0"/>
                <a:sym typeface="Muli"/>
              </a:rPr>
              <a:t>IOS / Android / Windows</a:t>
            </a:r>
          </a:p>
          <a:p>
            <a:pPr marL="0" marR="0" lvl="0" indent="0" algn="ctr" rtl="0">
              <a:lnSpc>
                <a:spcPct val="150000"/>
              </a:lnSpc>
              <a:spcBef>
                <a:spcPts val="0"/>
              </a:spcBef>
              <a:spcAft>
                <a:spcPts val="0"/>
              </a:spcAft>
              <a:buNone/>
            </a:pPr>
            <a:endParaRPr lang="en-US" sz="1100" dirty="0">
              <a:solidFill>
                <a:schemeClr val="lt1"/>
              </a:solidFill>
              <a:latin typeface="Muli"/>
              <a:sym typeface="Muli"/>
            </a:endParaRPr>
          </a:p>
        </p:txBody>
      </p:sp>
      <p:cxnSp>
        <p:nvCxnSpPr>
          <p:cNvPr id="27" name="Google Shape;568;p62">
            <a:extLst>
              <a:ext uri="{FF2B5EF4-FFF2-40B4-BE49-F238E27FC236}">
                <a16:creationId xmlns:a16="http://schemas.microsoft.com/office/drawing/2014/main" id="{9C57706E-4101-4637-888B-182243528606}"/>
              </a:ext>
            </a:extLst>
          </p:cNvPr>
          <p:cNvCxnSpPr/>
          <p:nvPr/>
        </p:nvCxnSpPr>
        <p:spPr>
          <a:xfrm>
            <a:off x="9608061" y="3467975"/>
            <a:ext cx="896133" cy="0"/>
          </a:xfrm>
          <a:prstGeom prst="straightConnector1">
            <a:avLst/>
          </a:prstGeom>
          <a:noFill/>
          <a:ln w="28575" cap="flat" cmpd="sng">
            <a:solidFill>
              <a:schemeClr val="lt1"/>
            </a:solidFill>
            <a:prstDash val="solid"/>
            <a:miter lim="800000"/>
            <a:headEnd type="none" w="sm" len="sm"/>
            <a:tailEnd type="none" w="sm" len="sm"/>
          </a:ln>
        </p:spPr>
      </p:cxn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76"/>
        <p:cNvGrpSpPr/>
        <p:nvPr/>
      </p:nvGrpSpPr>
      <p:grpSpPr>
        <a:xfrm>
          <a:off x="0" y="0"/>
          <a:ext cx="0" cy="0"/>
          <a:chOff x="0" y="0"/>
          <a:chExt cx="0" cy="0"/>
        </a:xfrm>
      </p:grpSpPr>
      <p:sp>
        <p:nvSpPr>
          <p:cNvPr id="578" name="Google Shape;578;p63"/>
          <p:cNvSpPr txBox="1"/>
          <p:nvPr/>
        </p:nvSpPr>
        <p:spPr>
          <a:xfrm>
            <a:off x="853785" y="1176763"/>
            <a:ext cx="3725393" cy="9234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700" dirty="0">
                <a:solidFill>
                  <a:srgbClr val="4082C3"/>
                </a:solidFill>
                <a:latin typeface="Poppins SemiBold"/>
                <a:ea typeface="Poppins SemiBold"/>
                <a:cs typeface="Poppins SemiBold"/>
                <a:sym typeface="Poppins SemiBold"/>
              </a:rPr>
              <a:t>Automation System</a:t>
            </a:r>
            <a:endParaRPr sz="2700" dirty="0">
              <a:solidFill>
                <a:srgbClr val="4082C3"/>
              </a:solidFill>
              <a:latin typeface="Poppins SemiBold"/>
              <a:ea typeface="Poppins SemiBold"/>
              <a:cs typeface="Poppins SemiBold"/>
              <a:sym typeface="Poppins SemiBold"/>
            </a:endParaRPr>
          </a:p>
        </p:txBody>
      </p:sp>
      <p:sp>
        <p:nvSpPr>
          <p:cNvPr id="579" name="Google Shape;579;p63"/>
          <p:cNvSpPr txBox="1"/>
          <p:nvPr/>
        </p:nvSpPr>
        <p:spPr>
          <a:xfrm>
            <a:off x="849261" y="1715840"/>
            <a:ext cx="1717475" cy="385676"/>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None/>
            </a:pPr>
            <a:r>
              <a:rPr lang="en-US" sz="1400" dirty="0">
                <a:solidFill>
                  <a:srgbClr val="4082C3"/>
                </a:solidFill>
                <a:latin typeface="Poppins SemiBold"/>
                <a:ea typeface="Poppins SemiBold"/>
                <a:cs typeface="Poppins SemiBold"/>
                <a:sym typeface="Poppins SemiBold"/>
              </a:rPr>
              <a:t>Automatic Gates</a:t>
            </a:r>
            <a:endParaRPr sz="1800" dirty="0">
              <a:solidFill>
                <a:srgbClr val="4082C3"/>
              </a:solidFill>
            </a:endParaRPr>
          </a:p>
        </p:txBody>
      </p:sp>
      <p:pic>
        <p:nvPicPr>
          <p:cNvPr id="581" name="Google Shape;581;p63"/>
          <p:cNvPicPr preferRelativeResize="0"/>
          <p:nvPr/>
        </p:nvPicPr>
        <p:blipFill rotWithShape="1">
          <a:blip r:embed="rId3">
            <a:alphaModFix/>
          </a:blip>
          <a:srcRect t="25567" b="25567"/>
          <a:stretch/>
        </p:blipFill>
        <p:spPr>
          <a:xfrm>
            <a:off x="4724400" y="0"/>
            <a:ext cx="7467596" cy="3810000"/>
          </a:xfrm>
          <a:prstGeom prst="rect">
            <a:avLst/>
          </a:prstGeom>
          <a:noFill/>
          <a:ln>
            <a:noFill/>
          </a:ln>
        </p:spPr>
      </p:pic>
      <p:pic>
        <p:nvPicPr>
          <p:cNvPr id="582" name="Google Shape;582;p63"/>
          <p:cNvPicPr preferRelativeResize="0"/>
          <p:nvPr/>
        </p:nvPicPr>
        <p:blipFill rotWithShape="1">
          <a:blip r:embed="rId3">
            <a:alphaModFix/>
          </a:blip>
          <a:srcRect t="19105" b="19105"/>
          <a:stretch/>
        </p:blipFill>
        <p:spPr>
          <a:xfrm>
            <a:off x="6" y="3809999"/>
            <a:ext cx="4724394" cy="3048001"/>
          </a:xfrm>
          <a:prstGeom prst="rect">
            <a:avLst/>
          </a:prstGeom>
          <a:noFill/>
          <a:ln>
            <a:noFill/>
          </a:ln>
        </p:spPr>
      </p:pic>
      <p:sp>
        <p:nvSpPr>
          <p:cNvPr id="8" name="Google Shape;309;p50">
            <a:extLst>
              <a:ext uri="{FF2B5EF4-FFF2-40B4-BE49-F238E27FC236}">
                <a16:creationId xmlns:a16="http://schemas.microsoft.com/office/drawing/2014/main" id="{8634DB90-A755-4910-87EA-BBF6A5923BED}"/>
              </a:ext>
            </a:extLst>
          </p:cNvPr>
          <p:cNvSpPr txBox="1"/>
          <p:nvPr/>
        </p:nvSpPr>
        <p:spPr>
          <a:xfrm>
            <a:off x="416084" y="195161"/>
            <a:ext cx="2795700" cy="261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dirty="0">
                <a:solidFill>
                  <a:srgbClr val="4082C3"/>
                </a:solidFill>
                <a:latin typeface="Poppins SemiBold"/>
                <a:ea typeface="Poppins SemiBold"/>
                <a:cs typeface="Poppins SemiBold"/>
                <a:sym typeface="Poppins SemiBold"/>
              </a:rPr>
              <a:t>Services</a:t>
            </a:r>
            <a:endParaRPr lang="en-US" sz="1600" dirty="0">
              <a:solidFill>
                <a:srgbClr val="4082C3"/>
              </a:solidFill>
              <a:latin typeface="Poppins SemiBold"/>
              <a:ea typeface="Poppins SemiBold"/>
              <a:cs typeface="Poppins SemiBold"/>
              <a:sym typeface="Poppins SemiBold"/>
            </a:endParaRPr>
          </a:p>
        </p:txBody>
      </p:sp>
      <p:sp>
        <p:nvSpPr>
          <p:cNvPr id="9" name="Google Shape;579;p63">
            <a:extLst>
              <a:ext uri="{FF2B5EF4-FFF2-40B4-BE49-F238E27FC236}">
                <a16:creationId xmlns:a16="http://schemas.microsoft.com/office/drawing/2014/main" id="{5D55D391-BE22-4CC5-811D-C2F812B1A337}"/>
              </a:ext>
            </a:extLst>
          </p:cNvPr>
          <p:cNvSpPr txBox="1"/>
          <p:nvPr/>
        </p:nvSpPr>
        <p:spPr>
          <a:xfrm>
            <a:off x="8075340" y="3881345"/>
            <a:ext cx="1717475" cy="385676"/>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None/>
            </a:pPr>
            <a:r>
              <a:rPr lang="en-US" dirty="0">
                <a:solidFill>
                  <a:schemeClr val="tx2">
                    <a:lumMod val="25000"/>
                  </a:schemeClr>
                </a:solidFill>
                <a:latin typeface="Poppins SemiBold" panose="00000700000000000000" pitchFamily="2" charset="0"/>
                <a:ea typeface="Muli"/>
                <a:cs typeface="Poppins SemiBold" panose="00000700000000000000" pitchFamily="2" charset="0"/>
                <a:sym typeface="Muli"/>
              </a:rPr>
              <a:t>Rolling</a:t>
            </a:r>
            <a:endParaRPr sz="1800" dirty="0">
              <a:solidFill>
                <a:schemeClr val="tx2">
                  <a:lumMod val="25000"/>
                </a:schemeClr>
              </a:solidFill>
              <a:latin typeface="Poppins SemiBold" panose="00000700000000000000" pitchFamily="2" charset="0"/>
              <a:cs typeface="Poppins SemiBold" panose="00000700000000000000" pitchFamily="2" charset="0"/>
            </a:endParaRPr>
          </a:p>
        </p:txBody>
      </p:sp>
      <p:sp>
        <p:nvSpPr>
          <p:cNvPr id="10" name="Google Shape;579;p63">
            <a:extLst>
              <a:ext uri="{FF2B5EF4-FFF2-40B4-BE49-F238E27FC236}">
                <a16:creationId xmlns:a16="http://schemas.microsoft.com/office/drawing/2014/main" id="{639BA31A-1F23-4EAE-B8CD-FEF99F64A7D5}"/>
              </a:ext>
            </a:extLst>
          </p:cNvPr>
          <p:cNvSpPr txBox="1"/>
          <p:nvPr/>
        </p:nvSpPr>
        <p:spPr>
          <a:xfrm>
            <a:off x="8075341" y="1244583"/>
            <a:ext cx="1717475" cy="385676"/>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None/>
            </a:pPr>
            <a:r>
              <a:rPr lang="en-US" dirty="0">
                <a:solidFill>
                  <a:schemeClr val="tx2">
                    <a:lumMod val="25000"/>
                  </a:schemeClr>
                </a:solidFill>
                <a:latin typeface="Poppins SemiBold" panose="00000700000000000000" pitchFamily="2" charset="0"/>
                <a:ea typeface="Muli"/>
                <a:cs typeface="Poppins SemiBold" panose="00000700000000000000" pitchFamily="2" charset="0"/>
                <a:sym typeface="Muli"/>
              </a:rPr>
              <a:t>Sliding</a:t>
            </a:r>
            <a:endParaRPr sz="1800" dirty="0">
              <a:solidFill>
                <a:schemeClr val="tx2">
                  <a:lumMod val="25000"/>
                </a:schemeClr>
              </a:solidFill>
              <a:latin typeface="Poppins SemiBold" panose="00000700000000000000" pitchFamily="2" charset="0"/>
              <a:cs typeface="Poppins SemiBold" panose="00000700000000000000" pitchFamily="2" charset="0"/>
            </a:endParaRPr>
          </a:p>
        </p:txBody>
      </p:sp>
      <p:sp>
        <p:nvSpPr>
          <p:cNvPr id="11" name="Google Shape;579;p63">
            <a:extLst>
              <a:ext uri="{FF2B5EF4-FFF2-40B4-BE49-F238E27FC236}">
                <a16:creationId xmlns:a16="http://schemas.microsoft.com/office/drawing/2014/main" id="{B64A1650-2B6D-4B4D-8697-695263A890BB}"/>
              </a:ext>
            </a:extLst>
          </p:cNvPr>
          <p:cNvSpPr txBox="1"/>
          <p:nvPr/>
        </p:nvSpPr>
        <p:spPr>
          <a:xfrm>
            <a:off x="375905" y="2744026"/>
            <a:ext cx="1717475" cy="385676"/>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None/>
            </a:pPr>
            <a:r>
              <a:rPr lang="en-US" dirty="0">
                <a:solidFill>
                  <a:schemeClr val="tx2">
                    <a:lumMod val="25000"/>
                  </a:schemeClr>
                </a:solidFill>
                <a:latin typeface="Poppins SemiBold" panose="00000700000000000000" pitchFamily="2" charset="0"/>
                <a:ea typeface="Muli"/>
                <a:cs typeface="Poppins SemiBold" panose="00000700000000000000" pitchFamily="2" charset="0"/>
                <a:sym typeface="Muli"/>
              </a:rPr>
              <a:t>High Speed</a:t>
            </a:r>
            <a:endParaRPr sz="1800" dirty="0">
              <a:solidFill>
                <a:schemeClr val="tx2">
                  <a:lumMod val="25000"/>
                </a:schemeClr>
              </a:solidFill>
              <a:latin typeface="Poppins SemiBold" panose="00000700000000000000" pitchFamily="2" charset="0"/>
              <a:cs typeface="Poppins SemiBold" panose="00000700000000000000" pitchFamily="2" charset="0"/>
            </a:endParaRPr>
          </a:p>
        </p:txBody>
      </p:sp>
      <p:sp>
        <p:nvSpPr>
          <p:cNvPr id="12" name="Google Shape;579;p63">
            <a:extLst>
              <a:ext uri="{FF2B5EF4-FFF2-40B4-BE49-F238E27FC236}">
                <a16:creationId xmlns:a16="http://schemas.microsoft.com/office/drawing/2014/main" id="{3F452881-59A1-4F20-AC6B-678122D12879}"/>
              </a:ext>
            </a:extLst>
          </p:cNvPr>
          <p:cNvSpPr txBox="1"/>
          <p:nvPr/>
        </p:nvSpPr>
        <p:spPr>
          <a:xfrm>
            <a:off x="4724400" y="3881522"/>
            <a:ext cx="1717475" cy="385676"/>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None/>
            </a:pPr>
            <a:r>
              <a:rPr lang="en-US" dirty="0">
                <a:solidFill>
                  <a:schemeClr val="tx2">
                    <a:lumMod val="25000"/>
                  </a:schemeClr>
                </a:solidFill>
                <a:latin typeface="Poppins SemiBold" panose="00000700000000000000" pitchFamily="2" charset="0"/>
                <a:ea typeface="Muli"/>
                <a:cs typeface="Poppins SemiBold" panose="00000700000000000000" pitchFamily="2" charset="0"/>
                <a:sym typeface="Muli"/>
              </a:rPr>
              <a:t>Sectional Doors</a:t>
            </a:r>
            <a:endParaRPr sz="1800" dirty="0">
              <a:solidFill>
                <a:schemeClr val="tx2">
                  <a:lumMod val="25000"/>
                </a:schemeClr>
              </a:solidFill>
              <a:latin typeface="Poppins SemiBold" panose="00000700000000000000" pitchFamily="2" charset="0"/>
              <a:cs typeface="Poppins SemiBold" panose="00000700000000000000" pitchFamily="2" charset="0"/>
            </a:endParaRPr>
          </a:p>
        </p:txBody>
      </p:sp>
      <p:sp>
        <p:nvSpPr>
          <p:cNvPr id="13" name="Google Shape;579;p63">
            <a:extLst>
              <a:ext uri="{FF2B5EF4-FFF2-40B4-BE49-F238E27FC236}">
                <a16:creationId xmlns:a16="http://schemas.microsoft.com/office/drawing/2014/main" id="{687069E3-834D-4A63-A979-98DD1210B775}"/>
              </a:ext>
            </a:extLst>
          </p:cNvPr>
          <p:cNvSpPr txBox="1"/>
          <p:nvPr/>
        </p:nvSpPr>
        <p:spPr>
          <a:xfrm>
            <a:off x="4724399" y="1240989"/>
            <a:ext cx="1717475" cy="385676"/>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None/>
            </a:pPr>
            <a:r>
              <a:rPr lang="en-US" dirty="0">
                <a:solidFill>
                  <a:schemeClr val="tx2">
                    <a:lumMod val="25000"/>
                  </a:schemeClr>
                </a:solidFill>
                <a:latin typeface="Poppins SemiBold" panose="00000700000000000000" pitchFamily="2" charset="0"/>
                <a:ea typeface="Muli"/>
                <a:cs typeface="Poppins SemiBold" panose="00000700000000000000" pitchFamily="2" charset="0"/>
                <a:sym typeface="Muli"/>
              </a:rPr>
              <a:t>Swing</a:t>
            </a:r>
            <a:endParaRPr sz="1800" dirty="0">
              <a:solidFill>
                <a:schemeClr val="tx2">
                  <a:lumMod val="25000"/>
                </a:schemeClr>
              </a:solidFill>
              <a:latin typeface="Poppins SemiBold" panose="00000700000000000000" pitchFamily="2" charset="0"/>
              <a:cs typeface="Poppins SemiBold" panose="00000700000000000000" pitchFamily="2" charset="0"/>
            </a:endParaRPr>
          </a:p>
        </p:txBody>
      </p:sp>
      <p:sp>
        <p:nvSpPr>
          <p:cNvPr id="14" name="Google Shape;579;p63">
            <a:extLst>
              <a:ext uri="{FF2B5EF4-FFF2-40B4-BE49-F238E27FC236}">
                <a16:creationId xmlns:a16="http://schemas.microsoft.com/office/drawing/2014/main" id="{43340440-05B8-49A6-A77F-02B6BB4BF99D}"/>
              </a:ext>
            </a:extLst>
          </p:cNvPr>
          <p:cNvSpPr txBox="1"/>
          <p:nvPr/>
        </p:nvSpPr>
        <p:spPr>
          <a:xfrm>
            <a:off x="375905" y="2447257"/>
            <a:ext cx="1717475" cy="385676"/>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None/>
            </a:pPr>
            <a:r>
              <a:rPr lang="en-US" dirty="0">
                <a:solidFill>
                  <a:schemeClr val="tx2">
                    <a:lumMod val="25000"/>
                  </a:schemeClr>
                </a:solidFill>
                <a:latin typeface="Poppins SemiBold" panose="00000700000000000000" pitchFamily="2" charset="0"/>
                <a:ea typeface="Muli"/>
                <a:cs typeface="Poppins SemiBold" panose="00000700000000000000" pitchFamily="2" charset="0"/>
                <a:sym typeface="Muli"/>
              </a:rPr>
              <a:t>Automatic</a:t>
            </a:r>
            <a:r>
              <a:rPr lang="en-US" dirty="0">
                <a:solidFill>
                  <a:schemeClr val="tx1"/>
                </a:solidFill>
                <a:latin typeface="Poppins SemiBold" panose="00000700000000000000" pitchFamily="2" charset="0"/>
                <a:ea typeface="Muli"/>
                <a:cs typeface="Poppins SemiBold" panose="00000700000000000000" pitchFamily="2" charset="0"/>
                <a:sym typeface="Muli"/>
              </a:rPr>
              <a:t> </a:t>
            </a:r>
            <a:r>
              <a:rPr lang="en-US" dirty="0">
                <a:solidFill>
                  <a:schemeClr val="tx2">
                    <a:lumMod val="25000"/>
                  </a:schemeClr>
                </a:solidFill>
                <a:latin typeface="Poppins SemiBold" panose="00000700000000000000" pitchFamily="2" charset="0"/>
                <a:ea typeface="Muli"/>
                <a:cs typeface="Poppins SemiBold" panose="00000700000000000000" pitchFamily="2" charset="0"/>
                <a:sym typeface="Muli"/>
              </a:rPr>
              <a:t>Doors</a:t>
            </a:r>
            <a:endParaRPr sz="1800" dirty="0">
              <a:solidFill>
                <a:schemeClr val="tx2">
                  <a:lumMod val="25000"/>
                </a:schemeClr>
              </a:solidFill>
              <a:latin typeface="Poppins SemiBold" panose="00000700000000000000" pitchFamily="2" charset="0"/>
              <a:cs typeface="Poppins SemiBold" panose="00000700000000000000" pitchFamily="2" charset="0"/>
            </a:endParaRPr>
          </a:p>
        </p:txBody>
      </p:sp>
      <p:sp>
        <p:nvSpPr>
          <p:cNvPr id="15" name="Google Shape;579;p63">
            <a:extLst>
              <a:ext uri="{FF2B5EF4-FFF2-40B4-BE49-F238E27FC236}">
                <a16:creationId xmlns:a16="http://schemas.microsoft.com/office/drawing/2014/main" id="{9B45463F-96B7-466E-84BF-54BAFF057EB3}"/>
              </a:ext>
            </a:extLst>
          </p:cNvPr>
          <p:cNvSpPr txBox="1"/>
          <p:nvPr/>
        </p:nvSpPr>
        <p:spPr>
          <a:xfrm>
            <a:off x="903100" y="3890535"/>
            <a:ext cx="1717475" cy="385676"/>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None/>
            </a:pPr>
            <a:r>
              <a:rPr lang="en-US" dirty="0" err="1">
                <a:solidFill>
                  <a:schemeClr val="tx2">
                    <a:lumMod val="25000"/>
                  </a:schemeClr>
                </a:solidFill>
                <a:latin typeface="Poppins SemiBold" panose="00000700000000000000" pitchFamily="2" charset="0"/>
                <a:ea typeface="Muli"/>
                <a:cs typeface="Poppins SemiBold" panose="00000700000000000000" pitchFamily="2" charset="0"/>
                <a:sym typeface="Muli"/>
              </a:rPr>
              <a:t>Tumstile</a:t>
            </a:r>
            <a:endParaRPr sz="1800" dirty="0">
              <a:solidFill>
                <a:schemeClr val="tx2">
                  <a:lumMod val="25000"/>
                </a:schemeClr>
              </a:solidFill>
              <a:latin typeface="Poppins SemiBold" panose="00000700000000000000" pitchFamily="2" charset="0"/>
              <a:cs typeface="Poppins SemiBold" panose="00000700000000000000" pitchFamily="2" charset="0"/>
            </a:endParaRPr>
          </a:p>
        </p:txBody>
      </p:sp>
      <p:pic>
        <p:nvPicPr>
          <p:cNvPr id="3" name="Picture 2">
            <a:extLst>
              <a:ext uri="{FF2B5EF4-FFF2-40B4-BE49-F238E27FC236}">
                <a16:creationId xmlns:a16="http://schemas.microsoft.com/office/drawing/2014/main" id="{8F03E72A-A15F-4E1A-9856-B4D3F582F44C}"/>
              </a:ext>
            </a:extLst>
          </p:cNvPr>
          <p:cNvPicPr>
            <a:picLocks noChangeAspect="1"/>
          </p:cNvPicPr>
          <p:nvPr/>
        </p:nvPicPr>
        <p:blipFill>
          <a:blip r:embed="rId4"/>
          <a:stretch>
            <a:fillRect/>
          </a:stretch>
        </p:blipFill>
        <p:spPr>
          <a:xfrm>
            <a:off x="4724400" y="1715839"/>
            <a:ext cx="2965040" cy="2094159"/>
          </a:xfrm>
          <a:prstGeom prst="rect">
            <a:avLst/>
          </a:prstGeom>
        </p:spPr>
      </p:pic>
      <p:pic>
        <p:nvPicPr>
          <p:cNvPr id="5" name="Picture 4">
            <a:extLst>
              <a:ext uri="{FF2B5EF4-FFF2-40B4-BE49-F238E27FC236}">
                <a16:creationId xmlns:a16="http://schemas.microsoft.com/office/drawing/2014/main" id="{53C5108B-E896-42AA-87DC-2054F2FB3132}"/>
              </a:ext>
            </a:extLst>
          </p:cNvPr>
          <p:cNvPicPr>
            <a:picLocks noChangeAspect="1"/>
          </p:cNvPicPr>
          <p:nvPr/>
        </p:nvPicPr>
        <p:blipFill>
          <a:blip r:embed="rId5"/>
          <a:stretch>
            <a:fillRect/>
          </a:stretch>
        </p:blipFill>
        <p:spPr>
          <a:xfrm>
            <a:off x="7952231" y="1715769"/>
            <a:ext cx="2958700" cy="2080207"/>
          </a:xfrm>
          <a:prstGeom prst="rect">
            <a:avLst/>
          </a:prstGeom>
        </p:spPr>
      </p:pic>
      <p:pic>
        <p:nvPicPr>
          <p:cNvPr id="7" name="Picture 6">
            <a:extLst>
              <a:ext uri="{FF2B5EF4-FFF2-40B4-BE49-F238E27FC236}">
                <a16:creationId xmlns:a16="http://schemas.microsoft.com/office/drawing/2014/main" id="{3E58FE43-A160-4407-9ACA-92BF196A5AD9}"/>
              </a:ext>
            </a:extLst>
          </p:cNvPr>
          <p:cNvPicPr>
            <a:picLocks noChangeAspect="1"/>
          </p:cNvPicPr>
          <p:nvPr/>
        </p:nvPicPr>
        <p:blipFill>
          <a:blip r:embed="rId6"/>
          <a:stretch>
            <a:fillRect/>
          </a:stretch>
        </p:blipFill>
        <p:spPr>
          <a:xfrm>
            <a:off x="4724400" y="4295097"/>
            <a:ext cx="2986476" cy="2077808"/>
          </a:xfrm>
          <a:prstGeom prst="rect">
            <a:avLst/>
          </a:prstGeom>
        </p:spPr>
      </p:pic>
      <p:pic>
        <p:nvPicPr>
          <p:cNvPr id="19" name="Picture 18">
            <a:extLst>
              <a:ext uri="{FF2B5EF4-FFF2-40B4-BE49-F238E27FC236}">
                <a16:creationId xmlns:a16="http://schemas.microsoft.com/office/drawing/2014/main" id="{2255E30C-8895-41E5-B5F2-4A2FFB89D20A}"/>
              </a:ext>
            </a:extLst>
          </p:cNvPr>
          <p:cNvPicPr>
            <a:picLocks noChangeAspect="1"/>
          </p:cNvPicPr>
          <p:nvPr/>
        </p:nvPicPr>
        <p:blipFill>
          <a:blip r:embed="rId7"/>
          <a:stretch>
            <a:fillRect/>
          </a:stretch>
        </p:blipFill>
        <p:spPr>
          <a:xfrm>
            <a:off x="7952231" y="4295097"/>
            <a:ext cx="2267360" cy="2302712"/>
          </a:xfrm>
          <a:prstGeom prst="rect">
            <a:avLst/>
          </a:prstGeom>
        </p:spPr>
      </p:pic>
      <p:pic>
        <p:nvPicPr>
          <p:cNvPr id="20" name="Picture 19">
            <a:extLst>
              <a:ext uri="{FF2B5EF4-FFF2-40B4-BE49-F238E27FC236}">
                <a16:creationId xmlns:a16="http://schemas.microsoft.com/office/drawing/2014/main" id="{8074BF02-FE6B-4CFB-808E-7736ECF36D44}"/>
              </a:ext>
            </a:extLst>
          </p:cNvPr>
          <p:cNvPicPr>
            <a:picLocks noChangeAspect="1"/>
          </p:cNvPicPr>
          <p:nvPr/>
        </p:nvPicPr>
        <p:blipFill>
          <a:blip r:embed="rId8"/>
          <a:stretch>
            <a:fillRect/>
          </a:stretch>
        </p:blipFill>
        <p:spPr>
          <a:xfrm>
            <a:off x="905310" y="3667384"/>
            <a:ext cx="3556299" cy="3556299"/>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86"/>
        <p:cNvGrpSpPr/>
        <p:nvPr/>
      </p:nvGrpSpPr>
      <p:grpSpPr>
        <a:xfrm>
          <a:off x="0" y="0"/>
          <a:ext cx="0" cy="0"/>
          <a:chOff x="0" y="0"/>
          <a:chExt cx="0" cy="0"/>
        </a:xfrm>
      </p:grpSpPr>
      <p:sp>
        <p:nvSpPr>
          <p:cNvPr id="590" name="Google Shape;590;p64"/>
          <p:cNvSpPr txBox="1"/>
          <p:nvPr/>
        </p:nvSpPr>
        <p:spPr>
          <a:xfrm>
            <a:off x="1280644" y="2190418"/>
            <a:ext cx="2222500" cy="29238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700" dirty="0">
                <a:solidFill>
                  <a:schemeClr val="tx2">
                    <a:lumMod val="25000"/>
                  </a:schemeClr>
                </a:solidFill>
                <a:latin typeface="Poppins SemiBold" panose="00000700000000000000" pitchFamily="2" charset="0"/>
                <a:ea typeface="Poppins Medium"/>
                <a:cs typeface="Poppins SemiBold" panose="00000700000000000000" pitchFamily="2" charset="0"/>
                <a:sym typeface="Poppins Medium"/>
              </a:rPr>
              <a:t>Barrier</a:t>
            </a:r>
            <a:endParaRPr sz="1700" dirty="0">
              <a:solidFill>
                <a:schemeClr val="tx2">
                  <a:lumMod val="25000"/>
                </a:schemeClr>
              </a:solidFill>
              <a:latin typeface="Poppins SemiBold" panose="00000700000000000000" pitchFamily="2" charset="0"/>
              <a:ea typeface="Poppins Medium"/>
              <a:cs typeface="Poppins SemiBold" panose="00000700000000000000" pitchFamily="2" charset="0"/>
              <a:sym typeface="Poppins Medium"/>
            </a:endParaRPr>
          </a:p>
        </p:txBody>
      </p:sp>
      <p:pic>
        <p:nvPicPr>
          <p:cNvPr id="592" name="Google Shape;592;p64"/>
          <p:cNvPicPr preferRelativeResize="0"/>
          <p:nvPr/>
        </p:nvPicPr>
        <p:blipFill rotWithShape="1">
          <a:blip r:embed="rId3">
            <a:alphaModFix/>
          </a:blip>
          <a:srcRect t="20302" b="20302"/>
          <a:stretch/>
        </p:blipFill>
        <p:spPr>
          <a:xfrm>
            <a:off x="6662052" y="0"/>
            <a:ext cx="5529944" cy="6858000"/>
          </a:xfrm>
          <a:prstGeom prst="rect">
            <a:avLst/>
          </a:prstGeom>
          <a:noFill/>
          <a:ln>
            <a:noFill/>
          </a:ln>
        </p:spPr>
      </p:pic>
      <p:sp>
        <p:nvSpPr>
          <p:cNvPr id="11" name="Google Shape;578;p63">
            <a:extLst>
              <a:ext uri="{FF2B5EF4-FFF2-40B4-BE49-F238E27FC236}">
                <a16:creationId xmlns:a16="http://schemas.microsoft.com/office/drawing/2014/main" id="{EB9C5CC7-2968-45EF-AD83-AFCC0CC32AB3}"/>
              </a:ext>
            </a:extLst>
          </p:cNvPr>
          <p:cNvSpPr txBox="1"/>
          <p:nvPr/>
        </p:nvSpPr>
        <p:spPr>
          <a:xfrm>
            <a:off x="769673" y="877682"/>
            <a:ext cx="3797110" cy="9234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700" dirty="0">
                <a:solidFill>
                  <a:srgbClr val="4082C3"/>
                </a:solidFill>
                <a:latin typeface="Poppins SemiBold"/>
                <a:ea typeface="Poppins SemiBold"/>
                <a:cs typeface="Poppins SemiBold"/>
                <a:sym typeface="Poppins SemiBold"/>
              </a:rPr>
              <a:t>Automation System</a:t>
            </a:r>
            <a:endParaRPr sz="2700" dirty="0">
              <a:solidFill>
                <a:srgbClr val="4082C3"/>
              </a:solidFill>
              <a:latin typeface="Poppins SemiBold"/>
              <a:ea typeface="Poppins SemiBold"/>
              <a:cs typeface="Poppins SemiBold"/>
              <a:sym typeface="Poppins SemiBold"/>
            </a:endParaRPr>
          </a:p>
        </p:txBody>
      </p:sp>
      <p:sp>
        <p:nvSpPr>
          <p:cNvPr id="12" name="Google Shape;579;p63">
            <a:extLst>
              <a:ext uri="{FF2B5EF4-FFF2-40B4-BE49-F238E27FC236}">
                <a16:creationId xmlns:a16="http://schemas.microsoft.com/office/drawing/2014/main" id="{13766BCF-FDA8-4919-B79C-A54F719898B8}"/>
              </a:ext>
            </a:extLst>
          </p:cNvPr>
          <p:cNvSpPr txBox="1"/>
          <p:nvPr/>
        </p:nvSpPr>
        <p:spPr>
          <a:xfrm>
            <a:off x="769668" y="1655899"/>
            <a:ext cx="2467680" cy="385676"/>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None/>
            </a:pPr>
            <a:r>
              <a:rPr lang="en-US" sz="1700" dirty="0">
                <a:solidFill>
                  <a:srgbClr val="4082C3"/>
                </a:solidFill>
                <a:latin typeface="Poppins SemiBold"/>
                <a:ea typeface="Poppins SemiBold"/>
                <a:cs typeface="Poppins SemiBold"/>
                <a:sym typeface="Poppins SemiBold"/>
              </a:rPr>
              <a:t>Traffic Control</a:t>
            </a:r>
            <a:endParaRPr sz="1700" dirty="0">
              <a:solidFill>
                <a:srgbClr val="4082C3"/>
              </a:solidFill>
            </a:endParaRPr>
          </a:p>
        </p:txBody>
      </p:sp>
      <p:sp>
        <p:nvSpPr>
          <p:cNvPr id="14" name="Google Shape;591;p64">
            <a:extLst>
              <a:ext uri="{FF2B5EF4-FFF2-40B4-BE49-F238E27FC236}">
                <a16:creationId xmlns:a16="http://schemas.microsoft.com/office/drawing/2014/main" id="{21D8C336-02C1-4188-9E27-FDE21707CB55}"/>
              </a:ext>
            </a:extLst>
          </p:cNvPr>
          <p:cNvSpPr txBox="1"/>
          <p:nvPr/>
        </p:nvSpPr>
        <p:spPr>
          <a:xfrm>
            <a:off x="7474643" y="723897"/>
            <a:ext cx="2222500" cy="29238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700" dirty="0">
                <a:solidFill>
                  <a:schemeClr val="tx2">
                    <a:lumMod val="25000"/>
                  </a:schemeClr>
                </a:solidFill>
                <a:latin typeface="Poppins SemiBold" panose="00000700000000000000" pitchFamily="2" charset="0"/>
                <a:ea typeface="Poppins Medium"/>
                <a:cs typeface="Poppins SemiBold" panose="00000700000000000000" pitchFamily="2" charset="0"/>
                <a:sym typeface="Poppins Medium"/>
              </a:rPr>
              <a:t>Bollard</a:t>
            </a:r>
            <a:endParaRPr sz="1700" dirty="0">
              <a:solidFill>
                <a:schemeClr val="tx2">
                  <a:lumMod val="25000"/>
                </a:schemeClr>
              </a:solidFill>
              <a:latin typeface="Poppins SemiBold" panose="00000700000000000000" pitchFamily="2" charset="0"/>
              <a:ea typeface="Poppins Medium"/>
              <a:cs typeface="Poppins SemiBold" panose="00000700000000000000" pitchFamily="2" charset="0"/>
              <a:sym typeface="Poppins Medium"/>
            </a:endParaRPr>
          </a:p>
        </p:txBody>
      </p:sp>
      <p:pic>
        <p:nvPicPr>
          <p:cNvPr id="3" name="Picture 2">
            <a:extLst>
              <a:ext uri="{FF2B5EF4-FFF2-40B4-BE49-F238E27FC236}">
                <a16:creationId xmlns:a16="http://schemas.microsoft.com/office/drawing/2014/main" id="{51DF1B25-A46B-4428-9201-1AE989C0C183}"/>
              </a:ext>
            </a:extLst>
          </p:cNvPr>
          <p:cNvPicPr>
            <a:picLocks noChangeAspect="1"/>
          </p:cNvPicPr>
          <p:nvPr/>
        </p:nvPicPr>
        <p:blipFill>
          <a:blip r:embed="rId4"/>
          <a:stretch>
            <a:fillRect/>
          </a:stretch>
        </p:blipFill>
        <p:spPr>
          <a:xfrm>
            <a:off x="0" y="2611142"/>
            <a:ext cx="6662052" cy="4246858"/>
          </a:xfrm>
          <a:prstGeom prst="rect">
            <a:avLst/>
          </a:prstGeom>
        </p:spPr>
      </p:pic>
      <p:pic>
        <p:nvPicPr>
          <p:cNvPr id="5" name="Picture 4">
            <a:extLst>
              <a:ext uri="{FF2B5EF4-FFF2-40B4-BE49-F238E27FC236}">
                <a16:creationId xmlns:a16="http://schemas.microsoft.com/office/drawing/2014/main" id="{51EBA613-6A70-462F-9239-95F7AADA7C28}"/>
              </a:ext>
            </a:extLst>
          </p:cNvPr>
          <p:cNvPicPr>
            <a:picLocks noChangeAspect="1"/>
          </p:cNvPicPr>
          <p:nvPr/>
        </p:nvPicPr>
        <p:blipFill>
          <a:blip r:embed="rId5"/>
          <a:stretch>
            <a:fillRect/>
          </a:stretch>
        </p:blipFill>
        <p:spPr>
          <a:xfrm>
            <a:off x="6662053" y="1176706"/>
            <a:ext cx="5529948" cy="5697336"/>
          </a:xfrm>
          <a:prstGeom prst="rect">
            <a:avLst/>
          </a:prstGeom>
        </p:spPr>
      </p:pic>
      <p:sp>
        <p:nvSpPr>
          <p:cNvPr id="15" name="Google Shape;309;p50">
            <a:extLst>
              <a:ext uri="{FF2B5EF4-FFF2-40B4-BE49-F238E27FC236}">
                <a16:creationId xmlns:a16="http://schemas.microsoft.com/office/drawing/2014/main" id="{532CA4BD-F605-4394-BF14-E96BCF6A93DB}"/>
              </a:ext>
            </a:extLst>
          </p:cNvPr>
          <p:cNvSpPr txBox="1"/>
          <p:nvPr/>
        </p:nvSpPr>
        <p:spPr>
          <a:xfrm>
            <a:off x="416084" y="195161"/>
            <a:ext cx="2795700" cy="261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dirty="0">
                <a:solidFill>
                  <a:srgbClr val="4082C3"/>
                </a:solidFill>
                <a:latin typeface="Poppins SemiBold"/>
                <a:ea typeface="Poppins SemiBold"/>
                <a:cs typeface="Poppins SemiBold"/>
                <a:sym typeface="Poppins SemiBold"/>
              </a:rPr>
              <a:t>Services</a:t>
            </a:r>
            <a:endParaRPr lang="en-US" sz="1600" dirty="0">
              <a:solidFill>
                <a:srgbClr val="4082C3"/>
              </a:solidFill>
              <a:latin typeface="Poppins SemiBold"/>
              <a:ea typeface="Poppins SemiBold"/>
              <a:cs typeface="Poppins SemiBold"/>
              <a:sym typeface="Poppins SemiBold"/>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97"/>
        <p:cNvGrpSpPr/>
        <p:nvPr/>
      </p:nvGrpSpPr>
      <p:grpSpPr>
        <a:xfrm>
          <a:off x="0" y="0"/>
          <a:ext cx="0" cy="0"/>
          <a:chOff x="0" y="0"/>
          <a:chExt cx="0" cy="0"/>
        </a:xfrm>
      </p:grpSpPr>
      <p:sp>
        <p:nvSpPr>
          <p:cNvPr id="9" name="Google Shape;578;p63">
            <a:extLst>
              <a:ext uri="{FF2B5EF4-FFF2-40B4-BE49-F238E27FC236}">
                <a16:creationId xmlns:a16="http://schemas.microsoft.com/office/drawing/2014/main" id="{6C54DB73-9354-4A71-8EC0-319D8855FC33}"/>
              </a:ext>
            </a:extLst>
          </p:cNvPr>
          <p:cNvSpPr txBox="1"/>
          <p:nvPr/>
        </p:nvSpPr>
        <p:spPr>
          <a:xfrm>
            <a:off x="828677" y="1354307"/>
            <a:ext cx="3752287" cy="46833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700" dirty="0">
                <a:solidFill>
                  <a:srgbClr val="4082C3"/>
                </a:solidFill>
                <a:latin typeface="Poppins SemiBold"/>
                <a:ea typeface="Poppins SemiBold"/>
                <a:cs typeface="Poppins SemiBold"/>
                <a:sym typeface="Poppins SemiBold"/>
              </a:rPr>
              <a:t>Automation System</a:t>
            </a:r>
            <a:endParaRPr sz="2700" dirty="0">
              <a:solidFill>
                <a:srgbClr val="4082C3"/>
              </a:solidFill>
              <a:latin typeface="Poppins SemiBold"/>
              <a:ea typeface="Poppins SemiBold"/>
              <a:cs typeface="Poppins SemiBold"/>
              <a:sym typeface="Poppins SemiBold"/>
            </a:endParaRPr>
          </a:p>
        </p:txBody>
      </p:sp>
      <p:sp>
        <p:nvSpPr>
          <p:cNvPr id="10" name="Google Shape;579;p63">
            <a:extLst>
              <a:ext uri="{FF2B5EF4-FFF2-40B4-BE49-F238E27FC236}">
                <a16:creationId xmlns:a16="http://schemas.microsoft.com/office/drawing/2014/main" id="{5D90FDA4-EBE1-4AAD-830F-15D58F661A98}"/>
              </a:ext>
            </a:extLst>
          </p:cNvPr>
          <p:cNvSpPr txBox="1"/>
          <p:nvPr/>
        </p:nvSpPr>
        <p:spPr>
          <a:xfrm>
            <a:off x="849261" y="1715840"/>
            <a:ext cx="2449751" cy="385676"/>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None/>
            </a:pPr>
            <a:r>
              <a:rPr lang="en-US" sz="1700" dirty="0">
                <a:solidFill>
                  <a:srgbClr val="4082C3"/>
                </a:solidFill>
                <a:latin typeface="Poppins SemiBold"/>
                <a:ea typeface="Poppins SemiBold"/>
                <a:cs typeface="Poppins SemiBold"/>
                <a:sym typeface="Poppins SemiBold"/>
              </a:rPr>
              <a:t>Parking System</a:t>
            </a:r>
            <a:endParaRPr sz="1700" dirty="0">
              <a:solidFill>
                <a:srgbClr val="4082C3"/>
              </a:solidFill>
            </a:endParaRPr>
          </a:p>
        </p:txBody>
      </p:sp>
      <p:pic>
        <p:nvPicPr>
          <p:cNvPr id="7" name="Picture 6">
            <a:extLst>
              <a:ext uri="{FF2B5EF4-FFF2-40B4-BE49-F238E27FC236}">
                <a16:creationId xmlns:a16="http://schemas.microsoft.com/office/drawing/2014/main" id="{ACCCE137-9443-4253-88A0-924F552583F7}"/>
              </a:ext>
            </a:extLst>
          </p:cNvPr>
          <p:cNvPicPr>
            <a:picLocks noChangeAspect="1"/>
          </p:cNvPicPr>
          <p:nvPr/>
        </p:nvPicPr>
        <p:blipFill>
          <a:blip r:embed="rId3"/>
          <a:stretch>
            <a:fillRect/>
          </a:stretch>
        </p:blipFill>
        <p:spPr>
          <a:xfrm>
            <a:off x="881346" y="3072604"/>
            <a:ext cx="5842084" cy="2919817"/>
          </a:xfrm>
          <a:prstGeom prst="rect">
            <a:avLst/>
          </a:prstGeom>
        </p:spPr>
      </p:pic>
      <p:pic>
        <p:nvPicPr>
          <p:cNvPr id="18" name="Picture 17">
            <a:extLst>
              <a:ext uri="{FF2B5EF4-FFF2-40B4-BE49-F238E27FC236}">
                <a16:creationId xmlns:a16="http://schemas.microsoft.com/office/drawing/2014/main" id="{7049A4E4-36E4-4B5D-BEC1-D8353B3C8A92}"/>
              </a:ext>
            </a:extLst>
          </p:cNvPr>
          <p:cNvPicPr>
            <a:picLocks noChangeAspect="1"/>
          </p:cNvPicPr>
          <p:nvPr/>
        </p:nvPicPr>
        <p:blipFill>
          <a:blip r:embed="rId4"/>
          <a:stretch>
            <a:fillRect/>
          </a:stretch>
        </p:blipFill>
        <p:spPr>
          <a:xfrm>
            <a:off x="6275439" y="1588475"/>
            <a:ext cx="5035215" cy="5035215"/>
          </a:xfrm>
          <a:prstGeom prst="rect">
            <a:avLst/>
          </a:prstGeom>
        </p:spPr>
      </p:pic>
      <p:sp>
        <p:nvSpPr>
          <p:cNvPr id="12" name="Google Shape;309;p50">
            <a:extLst>
              <a:ext uri="{FF2B5EF4-FFF2-40B4-BE49-F238E27FC236}">
                <a16:creationId xmlns:a16="http://schemas.microsoft.com/office/drawing/2014/main" id="{E810C676-1597-48B5-A696-3EB7A367DA98}"/>
              </a:ext>
            </a:extLst>
          </p:cNvPr>
          <p:cNvSpPr txBox="1"/>
          <p:nvPr/>
        </p:nvSpPr>
        <p:spPr>
          <a:xfrm>
            <a:off x="416084" y="195161"/>
            <a:ext cx="2795700" cy="261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dirty="0">
                <a:solidFill>
                  <a:srgbClr val="4082C3"/>
                </a:solidFill>
                <a:latin typeface="Poppins SemiBold"/>
                <a:ea typeface="Poppins SemiBold"/>
                <a:cs typeface="Poppins SemiBold"/>
                <a:sym typeface="Poppins SemiBold"/>
              </a:rPr>
              <a:t>Services</a:t>
            </a:r>
            <a:endParaRPr lang="en-US" sz="1600" dirty="0">
              <a:solidFill>
                <a:srgbClr val="4082C3"/>
              </a:solidFill>
              <a:latin typeface="Poppins SemiBold"/>
              <a:ea typeface="Poppins SemiBold"/>
              <a:cs typeface="Poppins SemiBold"/>
              <a:sym typeface="Poppins SemiBold"/>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40"/>
        <p:cNvGrpSpPr/>
        <p:nvPr/>
      </p:nvGrpSpPr>
      <p:grpSpPr>
        <a:xfrm>
          <a:off x="0" y="0"/>
          <a:ext cx="0" cy="0"/>
          <a:chOff x="0" y="0"/>
          <a:chExt cx="0" cy="0"/>
        </a:xfrm>
      </p:grpSpPr>
      <p:sp>
        <p:nvSpPr>
          <p:cNvPr id="645" name="Google Shape;645;p68"/>
          <p:cNvSpPr/>
          <p:nvPr/>
        </p:nvSpPr>
        <p:spPr>
          <a:xfrm>
            <a:off x="4992560" y="1368872"/>
            <a:ext cx="2750457" cy="4120257"/>
          </a:xfrm>
          <a:prstGeom prst="roundRect">
            <a:avLst>
              <a:gd name="adj" fmla="val 4002"/>
            </a:avLst>
          </a:prstGeom>
          <a:solidFill>
            <a:schemeClr val="lt1"/>
          </a:solidFill>
          <a:ln w="12700" cap="flat" cmpd="sng">
            <a:solidFill>
              <a:srgbClr val="D8D8D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647" name="Google Shape;647;p68"/>
          <p:cNvCxnSpPr/>
          <p:nvPr/>
        </p:nvCxnSpPr>
        <p:spPr>
          <a:xfrm>
            <a:off x="4992560" y="2980416"/>
            <a:ext cx="2750457" cy="0"/>
          </a:xfrm>
          <a:prstGeom prst="straightConnector1">
            <a:avLst/>
          </a:prstGeom>
          <a:noFill/>
          <a:ln w="12700" cap="flat" cmpd="sng">
            <a:solidFill>
              <a:srgbClr val="D8D8D8"/>
            </a:solidFill>
            <a:prstDash val="solid"/>
            <a:miter lim="800000"/>
            <a:headEnd type="none" w="sm" len="sm"/>
            <a:tailEnd type="none" w="sm" len="sm"/>
          </a:ln>
        </p:spPr>
      </p:cxnSp>
      <p:cxnSp>
        <p:nvCxnSpPr>
          <p:cNvPr id="658" name="Google Shape;658;p68"/>
          <p:cNvCxnSpPr/>
          <p:nvPr/>
        </p:nvCxnSpPr>
        <p:spPr>
          <a:xfrm>
            <a:off x="8144602" y="2965995"/>
            <a:ext cx="2750457" cy="0"/>
          </a:xfrm>
          <a:prstGeom prst="straightConnector1">
            <a:avLst/>
          </a:prstGeom>
          <a:noFill/>
          <a:ln w="12700" cap="flat" cmpd="sng">
            <a:solidFill>
              <a:srgbClr val="D8D8D8">
                <a:alpha val="24705"/>
              </a:srgbClr>
            </a:solidFill>
            <a:prstDash val="solid"/>
            <a:miter lim="800000"/>
            <a:headEnd type="none" w="sm" len="sm"/>
            <a:tailEnd type="none" w="sm" len="sm"/>
          </a:ln>
        </p:spPr>
      </p:cxnSp>
      <p:sp>
        <p:nvSpPr>
          <p:cNvPr id="24" name="Google Shape;309;p50">
            <a:extLst>
              <a:ext uri="{FF2B5EF4-FFF2-40B4-BE49-F238E27FC236}">
                <a16:creationId xmlns:a16="http://schemas.microsoft.com/office/drawing/2014/main" id="{24F595BE-99E1-4A8C-9F54-25926CA58DCE}"/>
              </a:ext>
            </a:extLst>
          </p:cNvPr>
          <p:cNvSpPr txBox="1"/>
          <p:nvPr/>
        </p:nvSpPr>
        <p:spPr>
          <a:xfrm>
            <a:off x="416084" y="195161"/>
            <a:ext cx="2795700" cy="261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dirty="0">
                <a:solidFill>
                  <a:srgbClr val="4082C3"/>
                </a:solidFill>
                <a:latin typeface="Poppins SemiBold"/>
                <a:ea typeface="Poppins SemiBold"/>
                <a:cs typeface="Poppins SemiBold"/>
                <a:sym typeface="Poppins SemiBold"/>
              </a:rPr>
              <a:t>Services</a:t>
            </a:r>
            <a:endParaRPr lang="en-US" sz="1600" dirty="0">
              <a:solidFill>
                <a:srgbClr val="4082C3"/>
              </a:solidFill>
              <a:latin typeface="Poppins SemiBold"/>
              <a:ea typeface="Poppins SemiBold"/>
              <a:cs typeface="Poppins SemiBold"/>
              <a:sym typeface="Poppins SemiBold"/>
            </a:endParaRPr>
          </a:p>
        </p:txBody>
      </p:sp>
      <p:pic>
        <p:nvPicPr>
          <p:cNvPr id="7" name="Picture 6">
            <a:extLst>
              <a:ext uri="{FF2B5EF4-FFF2-40B4-BE49-F238E27FC236}">
                <a16:creationId xmlns:a16="http://schemas.microsoft.com/office/drawing/2014/main" id="{5A11E5CF-0243-4E01-929B-6978ACC392E6}"/>
              </a:ext>
            </a:extLst>
          </p:cNvPr>
          <p:cNvPicPr>
            <a:picLocks noChangeAspect="1"/>
          </p:cNvPicPr>
          <p:nvPr/>
        </p:nvPicPr>
        <p:blipFill>
          <a:blip r:embed="rId3"/>
          <a:stretch>
            <a:fillRect/>
          </a:stretch>
        </p:blipFill>
        <p:spPr>
          <a:xfrm>
            <a:off x="5075940" y="3124715"/>
            <a:ext cx="2528018" cy="2364413"/>
          </a:xfrm>
          <a:prstGeom prst="rect">
            <a:avLst/>
          </a:prstGeom>
        </p:spPr>
      </p:pic>
      <p:pic>
        <p:nvPicPr>
          <p:cNvPr id="9" name="Picture 8">
            <a:extLst>
              <a:ext uri="{FF2B5EF4-FFF2-40B4-BE49-F238E27FC236}">
                <a16:creationId xmlns:a16="http://schemas.microsoft.com/office/drawing/2014/main" id="{E0475AC8-2DD2-4385-925A-422713042B65}"/>
              </a:ext>
            </a:extLst>
          </p:cNvPr>
          <p:cNvPicPr>
            <a:picLocks noChangeAspect="1"/>
          </p:cNvPicPr>
          <p:nvPr/>
        </p:nvPicPr>
        <p:blipFill>
          <a:blip r:embed="rId4"/>
          <a:stretch>
            <a:fillRect/>
          </a:stretch>
        </p:blipFill>
        <p:spPr>
          <a:xfrm>
            <a:off x="5046245" y="1464917"/>
            <a:ext cx="2643085" cy="1486909"/>
          </a:xfrm>
          <a:prstGeom prst="rect">
            <a:avLst/>
          </a:prstGeom>
        </p:spPr>
      </p:pic>
      <p:pic>
        <p:nvPicPr>
          <p:cNvPr id="17" name="Picture 16" descr="sdsd">
            <a:extLst>
              <a:ext uri="{FF2B5EF4-FFF2-40B4-BE49-F238E27FC236}">
                <a16:creationId xmlns:a16="http://schemas.microsoft.com/office/drawing/2014/main" id="{5BEA322A-EEA6-49F5-A68E-D73DF3254E4D}"/>
              </a:ext>
            </a:extLst>
          </p:cNvPr>
          <p:cNvPicPr>
            <a:picLocks noChangeAspect="1"/>
          </p:cNvPicPr>
          <p:nvPr/>
        </p:nvPicPr>
        <p:blipFill>
          <a:blip r:embed="rId5"/>
          <a:stretch>
            <a:fillRect/>
          </a:stretch>
        </p:blipFill>
        <p:spPr>
          <a:xfrm>
            <a:off x="7916953" y="1346288"/>
            <a:ext cx="2750457" cy="4120253"/>
          </a:xfrm>
          <a:prstGeom prst="rect">
            <a:avLst/>
          </a:prstGeom>
        </p:spPr>
      </p:pic>
      <p:pic>
        <p:nvPicPr>
          <p:cNvPr id="18" name="Picture 17">
            <a:extLst>
              <a:ext uri="{FF2B5EF4-FFF2-40B4-BE49-F238E27FC236}">
                <a16:creationId xmlns:a16="http://schemas.microsoft.com/office/drawing/2014/main" id="{38990B45-DBEF-4220-8E0E-2F451A29BAF7}"/>
              </a:ext>
            </a:extLst>
          </p:cNvPr>
          <p:cNvPicPr>
            <a:picLocks noChangeAspect="1"/>
          </p:cNvPicPr>
          <p:nvPr/>
        </p:nvPicPr>
        <p:blipFill>
          <a:blip r:embed="rId6"/>
          <a:stretch>
            <a:fillRect/>
          </a:stretch>
        </p:blipFill>
        <p:spPr>
          <a:xfrm>
            <a:off x="8144602" y="3053188"/>
            <a:ext cx="2247688" cy="2247688"/>
          </a:xfrm>
          <a:prstGeom prst="rect">
            <a:avLst/>
          </a:prstGeom>
        </p:spPr>
      </p:pic>
      <p:pic>
        <p:nvPicPr>
          <p:cNvPr id="19" name="Picture 18">
            <a:extLst>
              <a:ext uri="{FF2B5EF4-FFF2-40B4-BE49-F238E27FC236}">
                <a16:creationId xmlns:a16="http://schemas.microsoft.com/office/drawing/2014/main" id="{F53CD9C4-A3AE-4994-AC7E-9CCB7C264BC8}"/>
              </a:ext>
            </a:extLst>
          </p:cNvPr>
          <p:cNvPicPr>
            <a:picLocks noChangeAspect="1"/>
          </p:cNvPicPr>
          <p:nvPr/>
        </p:nvPicPr>
        <p:blipFill>
          <a:blip r:embed="rId7"/>
          <a:stretch>
            <a:fillRect/>
          </a:stretch>
        </p:blipFill>
        <p:spPr>
          <a:xfrm>
            <a:off x="8191475" y="1436018"/>
            <a:ext cx="2151851" cy="1434567"/>
          </a:xfrm>
          <a:prstGeom prst="rect">
            <a:avLst/>
          </a:prstGeom>
        </p:spPr>
      </p:pic>
      <p:pic>
        <p:nvPicPr>
          <p:cNvPr id="15" name="Picture 14">
            <a:extLst>
              <a:ext uri="{FF2B5EF4-FFF2-40B4-BE49-F238E27FC236}">
                <a16:creationId xmlns:a16="http://schemas.microsoft.com/office/drawing/2014/main" id="{B58B93B7-CDD4-4F1F-8C85-E35427C1DE00}"/>
              </a:ext>
            </a:extLst>
          </p:cNvPr>
          <p:cNvPicPr>
            <a:picLocks noChangeAspect="1"/>
          </p:cNvPicPr>
          <p:nvPr/>
        </p:nvPicPr>
        <p:blipFill>
          <a:blip r:embed="rId8"/>
          <a:stretch>
            <a:fillRect/>
          </a:stretch>
        </p:blipFill>
        <p:spPr>
          <a:xfrm>
            <a:off x="185486" y="1715840"/>
            <a:ext cx="4762500" cy="4762500"/>
          </a:xfrm>
          <a:prstGeom prst="rect">
            <a:avLst/>
          </a:prstGeom>
        </p:spPr>
      </p:pic>
      <p:sp>
        <p:nvSpPr>
          <p:cNvPr id="20" name="Google Shape;578;p63">
            <a:extLst>
              <a:ext uri="{FF2B5EF4-FFF2-40B4-BE49-F238E27FC236}">
                <a16:creationId xmlns:a16="http://schemas.microsoft.com/office/drawing/2014/main" id="{B5F2A6CE-7D27-46B9-B913-457DEBE7685A}"/>
              </a:ext>
            </a:extLst>
          </p:cNvPr>
          <p:cNvSpPr txBox="1"/>
          <p:nvPr/>
        </p:nvSpPr>
        <p:spPr>
          <a:xfrm>
            <a:off x="828677" y="1354307"/>
            <a:ext cx="3752287" cy="46833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700" dirty="0">
                <a:solidFill>
                  <a:srgbClr val="4082C3"/>
                </a:solidFill>
                <a:latin typeface="Poppins SemiBold"/>
                <a:ea typeface="Poppins SemiBold"/>
                <a:cs typeface="Poppins SemiBold"/>
                <a:sym typeface="Poppins SemiBold"/>
              </a:rPr>
              <a:t>Automation System</a:t>
            </a:r>
            <a:endParaRPr sz="2700" dirty="0">
              <a:solidFill>
                <a:srgbClr val="4082C3"/>
              </a:solidFill>
              <a:latin typeface="Poppins SemiBold"/>
              <a:ea typeface="Poppins SemiBold"/>
              <a:cs typeface="Poppins SemiBold"/>
              <a:sym typeface="Poppins SemiBold"/>
            </a:endParaRPr>
          </a:p>
        </p:txBody>
      </p:sp>
      <p:sp>
        <p:nvSpPr>
          <p:cNvPr id="21" name="Google Shape;579;p63">
            <a:extLst>
              <a:ext uri="{FF2B5EF4-FFF2-40B4-BE49-F238E27FC236}">
                <a16:creationId xmlns:a16="http://schemas.microsoft.com/office/drawing/2014/main" id="{1331145E-A3AA-4A33-B1F3-B624EE2AD4BF}"/>
              </a:ext>
            </a:extLst>
          </p:cNvPr>
          <p:cNvSpPr txBox="1"/>
          <p:nvPr/>
        </p:nvSpPr>
        <p:spPr>
          <a:xfrm>
            <a:off x="849261" y="1715840"/>
            <a:ext cx="2449751" cy="385676"/>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None/>
            </a:pPr>
            <a:r>
              <a:rPr lang="en-US" sz="1700" dirty="0">
                <a:solidFill>
                  <a:srgbClr val="4082C3"/>
                </a:solidFill>
                <a:latin typeface="Poppins SemiBold"/>
                <a:ea typeface="Poppins SemiBold"/>
                <a:cs typeface="Poppins SemiBold"/>
                <a:sym typeface="Poppins SemiBold"/>
              </a:rPr>
              <a:t>Access Control</a:t>
            </a:r>
            <a:endParaRPr sz="1700" dirty="0">
              <a:solidFill>
                <a:srgbClr val="4082C3"/>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84"/>
        <p:cNvGrpSpPr/>
        <p:nvPr/>
      </p:nvGrpSpPr>
      <p:grpSpPr>
        <a:xfrm>
          <a:off x="0" y="0"/>
          <a:ext cx="0" cy="0"/>
          <a:chOff x="0" y="0"/>
          <a:chExt cx="0" cy="0"/>
        </a:xfrm>
      </p:grpSpPr>
      <p:pic>
        <p:nvPicPr>
          <p:cNvPr id="691" name="Google Shape;691;p70"/>
          <p:cNvPicPr preferRelativeResize="0"/>
          <p:nvPr/>
        </p:nvPicPr>
        <p:blipFill rotWithShape="1">
          <a:blip r:embed="rId3">
            <a:alphaModFix/>
          </a:blip>
          <a:srcRect t="35335" b="35335"/>
          <a:stretch/>
        </p:blipFill>
        <p:spPr>
          <a:xfrm>
            <a:off x="0" y="0"/>
            <a:ext cx="12191999" cy="3080084"/>
          </a:xfrm>
          <a:prstGeom prst="rect">
            <a:avLst/>
          </a:prstGeom>
          <a:noFill/>
          <a:ln>
            <a:noFill/>
          </a:ln>
        </p:spPr>
      </p:pic>
      <p:sp>
        <p:nvSpPr>
          <p:cNvPr id="9" name="Google Shape;578;p63">
            <a:extLst>
              <a:ext uri="{FF2B5EF4-FFF2-40B4-BE49-F238E27FC236}">
                <a16:creationId xmlns:a16="http://schemas.microsoft.com/office/drawing/2014/main" id="{91316C1F-9AA9-440E-A470-95DFF97B63E8}"/>
              </a:ext>
            </a:extLst>
          </p:cNvPr>
          <p:cNvSpPr txBox="1"/>
          <p:nvPr/>
        </p:nvSpPr>
        <p:spPr>
          <a:xfrm>
            <a:off x="828677" y="985278"/>
            <a:ext cx="3761251" cy="9234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700" dirty="0">
                <a:solidFill>
                  <a:srgbClr val="4082C3"/>
                </a:solidFill>
                <a:latin typeface="Poppins SemiBold"/>
                <a:ea typeface="Poppins SemiBold"/>
                <a:cs typeface="Poppins SemiBold"/>
                <a:sym typeface="Poppins SemiBold"/>
              </a:rPr>
              <a:t>Automation System</a:t>
            </a:r>
            <a:endParaRPr sz="2700" dirty="0">
              <a:solidFill>
                <a:srgbClr val="4082C3"/>
              </a:solidFill>
              <a:latin typeface="Poppins SemiBold"/>
              <a:ea typeface="Poppins SemiBold"/>
              <a:cs typeface="Poppins SemiBold"/>
              <a:sym typeface="Poppins SemiBold"/>
            </a:endParaRPr>
          </a:p>
        </p:txBody>
      </p:sp>
      <p:sp>
        <p:nvSpPr>
          <p:cNvPr id="10" name="Google Shape;579;p63">
            <a:extLst>
              <a:ext uri="{FF2B5EF4-FFF2-40B4-BE49-F238E27FC236}">
                <a16:creationId xmlns:a16="http://schemas.microsoft.com/office/drawing/2014/main" id="{4B820247-C64F-479E-A8C2-7C27F3B7A986}"/>
              </a:ext>
            </a:extLst>
          </p:cNvPr>
          <p:cNvSpPr txBox="1"/>
          <p:nvPr/>
        </p:nvSpPr>
        <p:spPr>
          <a:xfrm>
            <a:off x="849261" y="1417308"/>
            <a:ext cx="2933845" cy="385676"/>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None/>
            </a:pPr>
            <a:r>
              <a:rPr lang="en-US" sz="1700" dirty="0">
                <a:solidFill>
                  <a:srgbClr val="4082C3"/>
                </a:solidFill>
                <a:latin typeface="Poppins SemiBold"/>
                <a:ea typeface="Poppins SemiBold"/>
                <a:cs typeface="Poppins SemiBold"/>
                <a:sym typeface="Poppins SemiBold"/>
              </a:rPr>
              <a:t>Smart Windows Film</a:t>
            </a:r>
            <a:endParaRPr sz="1700" dirty="0">
              <a:solidFill>
                <a:srgbClr val="4082C3"/>
              </a:solidFill>
            </a:endParaRPr>
          </a:p>
        </p:txBody>
      </p:sp>
      <p:sp>
        <p:nvSpPr>
          <p:cNvPr id="11" name="Google Shape;309;p50">
            <a:extLst>
              <a:ext uri="{FF2B5EF4-FFF2-40B4-BE49-F238E27FC236}">
                <a16:creationId xmlns:a16="http://schemas.microsoft.com/office/drawing/2014/main" id="{F95ADB55-96AB-4306-8BB7-931732D4535D}"/>
              </a:ext>
            </a:extLst>
          </p:cNvPr>
          <p:cNvSpPr txBox="1"/>
          <p:nvPr/>
        </p:nvSpPr>
        <p:spPr>
          <a:xfrm>
            <a:off x="416084" y="195161"/>
            <a:ext cx="2795700" cy="261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dirty="0">
                <a:solidFill>
                  <a:srgbClr val="4082C3"/>
                </a:solidFill>
                <a:latin typeface="Poppins SemiBold"/>
                <a:ea typeface="Poppins SemiBold"/>
                <a:cs typeface="Poppins SemiBold"/>
                <a:sym typeface="Poppins SemiBold"/>
              </a:rPr>
              <a:t>Services</a:t>
            </a:r>
            <a:endParaRPr lang="en-US" sz="1600" dirty="0">
              <a:solidFill>
                <a:srgbClr val="4082C3"/>
              </a:solidFill>
              <a:latin typeface="Poppins SemiBold"/>
              <a:ea typeface="Poppins SemiBold"/>
              <a:cs typeface="Poppins SemiBold"/>
              <a:sym typeface="Poppins SemiBold"/>
            </a:endParaRPr>
          </a:p>
        </p:txBody>
      </p:sp>
      <p:sp>
        <p:nvSpPr>
          <p:cNvPr id="12" name="Google Shape;687;p70">
            <a:extLst>
              <a:ext uri="{FF2B5EF4-FFF2-40B4-BE49-F238E27FC236}">
                <a16:creationId xmlns:a16="http://schemas.microsoft.com/office/drawing/2014/main" id="{BAAC625F-ECD3-4670-ACAD-50B2FA4843B0}"/>
              </a:ext>
            </a:extLst>
          </p:cNvPr>
          <p:cNvSpPr/>
          <p:nvPr/>
        </p:nvSpPr>
        <p:spPr>
          <a:xfrm>
            <a:off x="828677" y="1908678"/>
            <a:ext cx="11150234" cy="1277100"/>
          </a:xfrm>
          <a:prstGeom prst="rect">
            <a:avLst/>
          </a:prstGeom>
          <a:noFill/>
          <a:ln>
            <a:noFill/>
          </a:ln>
        </p:spPr>
        <p:txBody>
          <a:bodyPr spcFirstLastPara="1" wrap="square" lIns="91425" tIns="45700" rIns="91425" bIns="45700" anchor="t" anchorCtr="0">
            <a:noAutofit/>
          </a:bodyPr>
          <a:lstStyle/>
          <a:p>
            <a:r>
              <a:rPr lang="en-US" dirty="0">
                <a:solidFill>
                  <a:schemeClr val="tx2">
                    <a:lumMod val="25000"/>
                  </a:schemeClr>
                </a:solidFill>
                <a:effectLst/>
                <a:latin typeface="Poppins" panose="00000500000000000000" pitchFamily="2" charset="0"/>
                <a:cs typeface="Poppins" panose="00000500000000000000" pitchFamily="2" charset="0"/>
              </a:rPr>
              <a:t>Smart Window Film has been upgraded with the latest PDLC (polymer dispersed liquid crystal) technology that provides 90% of VLT which delivers extraordinary viewing experience. It offers a next generation of alternatives to curtains/blinds/shades or privacy film, enable the occupants to be able to control the amount of light / solar heat that enters the building and build a more comfortable environment than ever, and optimize the working/meeting spaces and create dynamic environments that are functional and productive.</a:t>
            </a:r>
            <a:endParaRPr lang="en-US" sz="500" dirty="0">
              <a:solidFill>
                <a:schemeClr val="tx2">
                  <a:lumMod val="25000"/>
                </a:schemeClr>
              </a:solidFill>
              <a:latin typeface="Poppins" panose="00000500000000000000" pitchFamily="2" charset="0"/>
              <a:cs typeface="Poppins" panose="00000500000000000000" pitchFamily="2" charset="0"/>
            </a:endParaRPr>
          </a:p>
        </p:txBody>
      </p:sp>
      <p:pic>
        <p:nvPicPr>
          <p:cNvPr id="3" name="Picture 2">
            <a:extLst>
              <a:ext uri="{FF2B5EF4-FFF2-40B4-BE49-F238E27FC236}">
                <a16:creationId xmlns:a16="http://schemas.microsoft.com/office/drawing/2014/main" id="{4907D024-907E-404C-9656-BBD8ABBCC99E}"/>
              </a:ext>
            </a:extLst>
          </p:cNvPr>
          <p:cNvPicPr>
            <a:picLocks noChangeAspect="1"/>
          </p:cNvPicPr>
          <p:nvPr/>
        </p:nvPicPr>
        <p:blipFill>
          <a:blip r:embed="rId4"/>
          <a:stretch>
            <a:fillRect/>
          </a:stretch>
        </p:blipFill>
        <p:spPr>
          <a:xfrm>
            <a:off x="4744839" y="3080084"/>
            <a:ext cx="7447160" cy="3777917"/>
          </a:xfrm>
          <a:prstGeom prst="rect">
            <a:avLst/>
          </a:prstGeom>
        </p:spPr>
      </p:pic>
      <p:pic>
        <p:nvPicPr>
          <p:cNvPr id="5" name="Picture 4">
            <a:extLst>
              <a:ext uri="{FF2B5EF4-FFF2-40B4-BE49-F238E27FC236}">
                <a16:creationId xmlns:a16="http://schemas.microsoft.com/office/drawing/2014/main" id="{CCFF41ED-AC21-42C4-A7A0-0B01F84696EE}"/>
              </a:ext>
            </a:extLst>
          </p:cNvPr>
          <p:cNvPicPr>
            <a:picLocks noChangeAspect="1"/>
          </p:cNvPicPr>
          <p:nvPr/>
        </p:nvPicPr>
        <p:blipFill>
          <a:blip r:embed="rId5"/>
          <a:stretch>
            <a:fillRect/>
          </a:stretch>
        </p:blipFill>
        <p:spPr>
          <a:xfrm>
            <a:off x="-1" y="3080084"/>
            <a:ext cx="4744839" cy="3777917"/>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711"/>
        <p:cNvGrpSpPr/>
        <p:nvPr/>
      </p:nvGrpSpPr>
      <p:grpSpPr>
        <a:xfrm>
          <a:off x="0" y="0"/>
          <a:ext cx="0" cy="0"/>
          <a:chOff x="0" y="0"/>
          <a:chExt cx="0" cy="0"/>
        </a:xfrm>
      </p:grpSpPr>
      <p:sp>
        <p:nvSpPr>
          <p:cNvPr id="712" name="Google Shape;712;p73"/>
          <p:cNvSpPr/>
          <p:nvPr/>
        </p:nvSpPr>
        <p:spPr>
          <a:xfrm>
            <a:off x="0" y="0"/>
            <a:ext cx="12191999" cy="6858000"/>
          </a:xfrm>
          <a:prstGeom prst="rect">
            <a:avLst/>
          </a:prstGeom>
          <a:solidFill>
            <a:srgbClr val="0E36B3">
              <a:alpha val="8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713" name="Google Shape;713;p73"/>
          <p:cNvPicPr preferRelativeResize="0"/>
          <p:nvPr/>
        </p:nvPicPr>
        <p:blipFill rotWithShape="1">
          <a:blip r:embed="rId3">
            <a:alphaModFix/>
          </a:blip>
          <a:srcRect t="23063" b="23062"/>
          <a:stretch/>
        </p:blipFill>
        <p:spPr>
          <a:xfrm>
            <a:off x="1" y="-1"/>
            <a:ext cx="12191999" cy="6858000"/>
          </a:xfrm>
          <a:prstGeom prst="rect">
            <a:avLst/>
          </a:prstGeom>
          <a:noFill/>
          <a:ln>
            <a:noFill/>
          </a:ln>
        </p:spPr>
      </p:pic>
      <p:sp>
        <p:nvSpPr>
          <p:cNvPr id="716" name="Google Shape;716;p73"/>
          <p:cNvSpPr/>
          <p:nvPr/>
        </p:nvSpPr>
        <p:spPr>
          <a:xfrm rot="5400000" flipH="1">
            <a:off x="5058230" y="630463"/>
            <a:ext cx="2075542" cy="814618"/>
          </a:xfrm>
          <a:prstGeom prst="rect">
            <a:avLst/>
          </a:prstGeom>
          <a:gradFill>
            <a:gsLst>
              <a:gs pos="0">
                <a:srgbClr val="C93D94"/>
              </a:gs>
              <a:gs pos="84000">
                <a:srgbClr val="0E36B3">
                  <a:alpha val="0"/>
                </a:srgbClr>
              </a:gs>
              <a:gs pos="100000">
                <a:srgbClr val="0E36B3">
                  <a:alpha val="0"/>
                </a:srgbClr>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17" name="Google Shape;717;p73"/>
          <p:cNvSpPr/>
          <p:nvPr/>
        </p:nvSpPr>
        <p:spPr>
          <a:xfrm rot="-5400000" flipH="1">
            <a:off x="5058230" y="5412920"/>
            <a:ext cx="2075542" cy="814618"/>
          </a:xfrm>
          <a:prstGeom prst="rect">
            <a:avLst/>
          </a:prstGeom>
          <a:gradFill>
            <a:gsLst>
              <a:gs pos="0">
                <a:srgbClr val="C93D94"/>
              </a:gs>
              <a:gs pos="84000">
                <a:srgbClr val="0E36B3">
                  <a:alpha val="0"/>
                </a:srgbClr>
              </a:gs>
              <a:gs pos="100000">
                <a:srgbClr val="0E36B3">
                  <a:alpha val="0"/>
                </a:srgbClr>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 name="Google Shape;309;p50">
            <a:extLst>
              <a:ext uri="{FF2B5EF4-FFF2-40B4-BE49-F238E27FC236}">
                <a16:creationId xmlns:a16="http://schemas.microsoft.com/office/drawing/2014/main" id="{EFB4A541-4B04-4E3E-8E45-525336084F90}"/>
              </a:ext>
            </a:extLst>
          </p:cNvPr>
          <p:cNvSpPr txBox="1"/>
          <p:nvPr/>
        </p:nvSpPr>
        <p:spPr>
          <a:xfrm>
            <a:off x="416084" y="195161"/>
            <a:ext cx="2795700" cy="261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dirty="0">
                <a:solidFill>
                  <a:srgbClr val="4082C3"/>
                </a:solidFill>
                <a:latin typeface="Poppins SemiBold"/>
                <a:ea typeface="Poppins SemiBold"/>
                <a:cs typeface="Poppins SemiBold"/>
                <a:sym typeface="Poppins SemiBold"/>
              </a:rPr>
              <a:t>Vendors</a:t>
            </a:r>
          </a:p>
        </p:txBody>
      </p:sp>
      <p:pic>
        <p:nvPicPr>
          <p:cNvPr id="47" name="Picture 46">
            <a:extLst>
              <a:ext uri="{FF2B5EF4-FFF2-40B4-BE49-F238E27FC236}">
                <a16:creationId xmlns:a16="http://schemas.microsoft.com/office/drawing/2014/main" id="{2AC975EC-9A9F-40DA-85E3-21859E463822}"/>
              </a:ext>
            </a:extLst>
          </p:cNvPr>
          <p:cNvPicPr>
            <a:picLocks noChangeAspect="1"/>
          </p:cNvPicPr>
          <p:nvPr/>
        </p:nvPicPr>
        <p:blipFill>
          <a:blip r:embed="rId4"/>
          <a:stretch>
            <a:fillRect/>
          </a:stretch>
        </p:blipFill>
        <p:spPr>
          <a:xfrm>
            <a:off x="6923171" y="1680358"/>
            <a:ext cx="1371598" cy="392049"/>
          </a:xfrm>
          <a:prstGeom prst="rect">
            <a:avLst/>
          </a:prstGeom>
        </p:spPr>
      </p:pic>
      <p:pic>
        <p:nvPicPr>
          <p:cNvPr id="49" name="Picture 48">
            <a:extLst>
              <a:ext uri="{FF2B5EF4-FFF2-40B4-BE49-F238E27FC236}">
                <a16:creationId xmlns:a16="http://schemas.microsoft.com/office/drawing/2014/main" id="{53BD38B3-5F27-4011-A728-47A08B42AF46}"/>
              </a:ext>
            </a:extLst>
          </p:cNvPr>
          <p:cNvPicPr>
            <a:picLocks noChangeAspect="1"/>
          </p:cNvPicPr>
          <p:nvPr/>
        </p:nvPicPr>
        <p:blipFill>
          <a:blip r:embed="rId5"/>
          <a:stretch>
            <a:fillRect/>
          </a:stretch>
        </p:blipFill>
        <p:spPr>
          <a:xfrm>
            <a:off x="179005" y="2816363"/>
            <a:ext cx="1347001" cy="673501"/>
          </a:xfrm>
          <a:prstGeom prst="rect">
            <a:avLst/>
          </a:prstGeom>
        </p:spPr>
      </p:pic>
      <p:pic>
        <p:nvPicPr>
          <p:cNvPr id="50" name="Picture 49">
            <a:extLst>
              <a:ext uri="{FF2B5EF4-FFF2-40B4-BE49-F238E27FC236}">
                <a16:creationId xmlns:a16="http://schemas.microsoft.com/office/drawing/2014/main" id="{A2248CC6-D974-47AA-BAA0-0EC2BFED99AA}"/>
              </a:ext>
            </a:extLst>
          </p:cNvPr>
          <p:cNvPicPr>
            <a:picLocks noChangeAspect="1"/>
          </p:cNvPicPr>
          <p:nvPr/>
        </p:nvPicPr>
        <p:blipFill>
          <a:blip r:embed="rId6"/>
          <a:stretch>
            <a:fillRect/>
          </a:stretch>
        </p:blipFill>
        <p:spPr>
          <a:xfrm>
            <a:off x="3696230" y="4078330"/>
            <a:ext cx="1367442" cy="539319"/>
          </a:xfrm>
          <a:prstGeom prst="rect">
            <a:avLst/>
          </a:prstGeom>
        </p:spPr>
      </p:pic>
      <p:pic>
        <p:nvPicPr>
          <p:cNvPr id="53" name="Picture 52">
            <a:extLst>
              <a:ext uri="{FF2B5EF4-FFF2-40B4-BE49-F238E27FC236}">
                <a16:creationId xmlns:a16="http://schemas.microsoft.com/office/drawing/2014/main" id="{ABFD6467-F752-4893-8F38-CD181D89F2BB}"/>
              </a:ext>
            </a:extLst>
          </p:cNvPr>
          <p:cNvPicPr>
            <a:picLocks noChangeAspect="1"/>
          </p:cNvPicPr>
          <p:nvPr/>
        </p:nvPicPr>
        <p:blipFill>
          <a:blip r:embed="rId7"/>
          <a:stretch>
            <a:fillRect/>
          </a:stretch>
        </p:blipFill>
        <p:spPr>
          <a:xfrm>
            <a:off x="10486304" y="1680357"/>
            <a:ext cx="1508439" cy="392049"/>
          </a:xfrm>
          <a:prstGeom prst="rect">
            <a:avLst/>
          </a:prstGeom>
        </p:spPr>
      </p:pic>
      <p:pic>
        <p:nvPicPr>
          <p:cNvPr id="55" name="Picture 54">
            <a:extLst>
              <a:ext uri="{FF2B5EF4-FFF2-40B4-BE49-F238E27FC236}">
                <a16:creationId xmlns:a16="http://schemas.microsoft.com/office/drawing/2014/main" id="{BBC8A72C-E6BD-4031-A80A-AD2C18C9B1D1}"/>
              </a:ext>
            </a:extLst>
          </p:cNvPr>
          <p:cNvPicPr>
            <a:picLocks noChangeAspect="1"/>
          </p:cNvPicPr>
          <p:nvPr/>
        </p:nvPicPr>
        <p:blipFill>
          <a:blip r:embed="rId8"/>
          <a:stretch>
            <a:fillRect/>
          </a:stretch>
        </p:blipFill>
        <p:spPr>
          <a:xfrm>
            <a:off x="3665299" y="2575697"/>
            <a:ext cx="1508438" cy="943990"/>
          </a:xfrm>
          <a:prstGeom prst="rect">
            <a:avLst/>
          </a:prstGeom>
        </p:spPr>
      </p:pic>
      <p:pic>
        <p:nvPicPr>
          <p:cNvPr id="56" name="Picture 55">
            <a:extLst>
              <a:ext uri="{FF2B5EF4-FFF2-40B4-BE49-F238E27FC236}">
                <a16:creationId xmlns:a16="http://schemas.microsoft.com/office/drawing/2014/main" id="{E824A173-5449-4B22-A23C-12F23948D932}"/>
              </a:ext>
            </a:extLst>
          </p:cNvPr>
          <p:cNvPicPr>
            <a:picLocks noChangeAspect="1"/>
          </p:cNvPicPr>
          <p:nvPr/>
        </p:nvPicPr>
        <p:blipFill>
          <a:blip r:embed="rId9"/>
          <a:stretch>
            <a:fillRect/>
          </a:stretch>
        </p:blipFill>
        <p:spPr>
          <a:xfrm>
            <a:off x="955128" y="5080250"/>
            <a:ext cx="1367441" cy="456114"/>
          </a:xfrm>
          <a:prstGeom prst="rect">
            <a:avLst/>
          </a:prstGeom>
        </p:spPr>
      </p:pic>
      <p:pic>
        <p:nvPicPr>
          <p:cNvPr id="57" name="Picture 56">
            <a:extLst>
              <a:ext uri="{FF2B5EF4-FFF2-40B4-BE49-F238E27FC236}">
                <a16:creationId xmlns:a16="http://schemas.microsoft.com/office/drawing/2014/main" id="{92EF7BC8-2822-4647-9B56-658A3BF5842F}"/>
              </a:ext>
            </a:extLst>
          </p:cNvPr>
          <p:cNvPicPr>
            <a:picLocks noChangeAspect="1"/>
          </p:cNvPicPr>
          <p:nvPr/>
        </p:nvPicPr>
        <p:blipFill>
          <a:blip r:embed="rId10"/>
          <a:stretch>
            <a:fillRect/>
          </a:stretch>
        </p:blipFill>
        <p:spPr>
          <a:xfrm>
            <a:off x="1879207" y="2888376"/>
            <a:ext cx="1371598" cy="514488"/>
          </a:xfrm>
          <a:prstGeom prst="rect">
            <a:avLst/>
          </a:prstGeom>
        </p:spPr>
      </p:pic>
      <p:pic>
        <p:nvPicPr>
          <p:cNvPr id="58" name="Picture 57">
            <a:extLst>
              <a:ext uri="{FF2B5EF4-FFF2-40B4-BE49-F238E27FC236}">
                <a16:creationId xmlns:a16="http://schemas.microsoft.com/office/drawing/2014/main" id="{594EDE59-F277-4D18-90C3-8CCC9B2F66A4}"/>
              </a:ext>
            </a:extLst>
          </p:cNvPr>
          <p:cNvPicPr>
            <a:picLocks noChangeAspect="1"/>
          </p:cNvPicPr>
          <p:nvPr/>
        </p:nvPicPr>
        <p:blipFill>
          <a:blip r:embed="rId11"/>
          <a:stretch>
            <a:fillRect/>
          </a:stretch>
        </p:blipFill>
        <p:spPr>
          <a:xfrm>
            <a:off x="6999571" y="3030309"/>
            <a:ext cx="1370692" cy="348027"/>
          </a:xfrm>
          <a:prstGeom prst="rect">
            <a:avLst/>
          </a:prstGeom>
        </p:spPr>
      </p:pic>
      <p:pic>
        <p:nvPicPr>
          <p:cNvPr id="60" name="Picture 59">
            <a:extLst>
              <a:ext uri="{FF2B5EF4-FFF2-40B4-BE49-F238E27FC236}">
                <a16:creationId xmlns:a16="http://schemas.microsoft.com/office/drawing/2014/main" id="{787FE825-6CF9-4DFA-B98F-FA6140D67635}"/>
              </a:ext>
            </a:extLst>
          </p:cNvPr>
          <p:cNvPicPr>
            <a:picLocks noChangeAspect="1"/>
          </p:cNvPicPr>
          <p:nvPr/>
        </p:nvPicPr>
        <p:blipFill>
          <a:blip r:embed="rId12"/>
          <a:stretch>
            <a:fillRect/>
          </a:stretch>
        </p:blipFill>
        <p:spPr>
          <a:xfrm>
            <a:off x="8454356" y="2575697"/>
            <a:ext cx="1964285" cy="1031250"/>
          </a:xfrm>
          <a:prstGeom prst="rect">
            <a:avLst/>
          </a:prstGeom>
        </p:spPr>
      </p:pic>
      <p:pic>
        <p:nvPicPr>
          <p:cNvPr id="61" name="Picture 60">
            <a:extLst>
              <a:ext uri="{FF2B5EF4-FFF2-40B4-BE49-F238E27FC236}">
                <a16:creationId xmlns:a16="http://schemas.microsoft.com/office/drawing/2014/main" id="{C7BE8D36-4854-49D4-8B61-34DA1688542C}"/>
              </a:ext>
            </a:extLst>
          </p:cNvPr>
          <p:cNvPicPr>
            <a:picLocks noChangeAspect="1"/>
          </p:cNvPicPr>
          <p:nvPr/>
        </p:nvPicPr>
        <p:blipFill>
          <a:blip r:embed="rId13"/>
          <a:stretch>
            <a:fillRect/>
          </a:stretch>
        </p:blipFill>
        <p:spPr>
          <a:xfrm>
            <a:off x="7128330" y="4182845"/>
            <a:ext cx="1495246" cy="427213"/>
          </a:xfrm>
          <a:prstGeom prst="rect">
            <a:avLst/>
          </a:prstGeom>
        </p:spPr>
      </p:pic>
      <p:pic>
        <p:nvPicPr>
          <p:cNvPr id="62" name="Picture 61">
            <a:extLst>
              <a:ext uri="{FF2B5EF4-FFF2-40B4-BE49-F238E27FC236}">
                <a16:creationId xmlns:a16="http://schemas.microsoft.com/office/drawing/2014/main" id="{64AE1FDD-70A8-4C21-89F5-05867299BE34}"/>
              </a:ext>
            </a:extLst>
          </p:cNvPr>
          <p:cNvPicPr>
            <a:picLocks noChangeAspect="1"/>
          </p:cNvPicPr>
          <p:nvPr/>
        </p:nvPicPr>
        <p:blipFill>
          <a:blip r:embed="rId14"/>
          <a:stretch>
            <a:fillRect/>
          </a:stretch>
        </p:blipFill>
        <p:spPr>
          <a:xfrm>
            <a:off x="2832696" y="5075149"/>
            <a:ext cx="1561173" cy="493071"/>
          </a:xfrm>
          <a:prstGeom prst="rect">
            <a:avLst/>
          </a:prstGeom>
        </p:spPr>
      </p:pic>
      <p:pic>
        <p:nvPicPr>
          <p:cNvPr id="63" name="Picture 62">
            <a:extLst>
              <a:ext uri="{FF2B5EF4-FFF2-40B4-BE49-F238E27FC236}">
                <a16:creationId xmlns:a16="http://schemas.microsoft.com/office/drawing/2014/main" id="{DDE136A5-B646-4EDA-9693-E0243289A59E}"/>
              </a:ext>
            </a:extLst>
          </p:cNvPr>
          <p:cNvPicPr>
            <a:picLocks noChangeAspect="1"/>
          </p:cNvPicPr>
          <p:nvPr/>
        </p:nvPicPr>
        <p:blipFill>
          <a:blip r:embed="rId15"/>
          <a:stretch>
            <a:fillRect/>
          </a:stretch>
        </p:blipFill>
        <p:spPr>
          <a:xfrm>
            <a:off x="10647924" y="2991620"/>
            <a:ext cx="1346819" cy="380102"/>
          </a:xfrm>
          <a:prstGeom prst="rect">
            <a:avLst/>
          </a:prstGeom>
        </p:spPr>
      </p:pic>
      <p:pic>
        <p:nvPicPr>
          <p:cNvPr id="65" name="Picture 64">
            <a:extLst>
              <a:ext uri="{FF2B5EF4-FFF2-40B4-BE49-F238E27FC236}">
                <a16:creationId xmlns:a16="http://schemas.microsoft.com/office/drawing/2014/main" id="{2B13CD29-241F-4F4E-86FD-080BDCBB1E26}"/>
              </a:ext>
            </a:extLst>
          </p:cNvPr>
          <p:cNvPicPr>
            <a:picLocks noChangeAspect="1"/>
          </p:cNvPicPr>
          <p:nvPr/>
        </p:nvPicPr>
        <p:blipFill>
          <a:blip r:embed="rId16"/>
          <a:stretch>
            <a:fillRect/>
          </a:stretch>
        </p:blipFill>
        <p:spPr>
          <a:xfrm>
            <a:off x="10684967" y="3971733"/>
            <a:ext cx="596175" cy="596175"/>
          </a:xfrm>
          <a:prstGeom prst="rect">
            <a:avLst/>
          </a:prstGeom>
        </p:spPr>
      </p:pic>
      <p:pic>
        <p:nvPicPr>
          <p:cNvPr id="69" name="Picture 68">
            <a:extLst>
              <a:ext uri="{FF2B5EF4-FFF2-40B4-BE49-F238E27FC236}">
                <a16:creationId xmlns:a16="http://schemas.microsoft.com/office/drawing/2014/main" id="{86BD136D-ADC1-494A-9D54-485F82156D6D}"/>
              </a:ext>
            </a:extLst>
          </p:cNvPr>
          <p:cNvPicPr>
            <a:picLocks noChangeAspect="1"/>
          </p:cNvPicPr>
          <p:nvPr/>
        </p:nvPicPr>
        <p:blipFill>
          <a:blip r:embed="rId17"/>
          <a:stretch>
            <a:fillRect/>
          </a:stretch>
        </p:blipFill>
        <p:spPr>
          <a:xfrm>
            <a:off x="8889621" y="5350605"/>
            <a:ext cx="1267023" cy="410727"/>
          </a:xfrm>
          <a:prstGeom prst="rect">
            <a:avLst/>
          </a:prstGeom>
        </p:spPr>
      </p:pic>
      <p:pic>
        <p:nvPicPr>
          <p:cNvPr id="72" name="Picture 71">
            <a:extLst>
              <a:ext uri="{FF2B5EF4-FFF2-40B4-BE49-F238E27FC236}">
                <a16:creationId xmlns:a16="http://schemas.microsoft.com/office/drawing/2014/main" id="{6D245667-197F-4647-86FD-8CF9ABC3F50D}"/>
              </a:ext>
            </a:extLst>
          </p:cNvPr>
          <p:cNvPicPr>
            <a:picLocks noChangeAspect="1"/>
          </p:cNvPicPr>
          <p:nvPr/>
        </p:nvPicPr>
        <p:blipFill>
          <a:blip r:embed="rId18"/>
          <a:stretch>
            <a:fillRect/>
          </a:stretch>
        </p:blipFill>
        <p:spPr>
          <a:xfrm>
            <a:off x="3664985" y="1626780"/>
            <a:ext cx="1371250" cy="368714"/>
          </a:xfrm>
          <a:prstGeom prst="rect">
            <a:avLst/>
          </a:prstGeom>
        </p:spPr>
      </p:pic>
      <p:pic>
        <p:nvPicPr>
          <p:cNvPr id="75" name="Picture 74">
            <a:extLst>
              <a:ext uri="{FF2B5EF4-FFF2-40B4-BE49-F238E27FC236}">
                <a16:creationId xmlns:a16="http://schemas.microsoft.com/office/drawing/2014/main" id="{817E18C2-8B02-4B03-A8C1-84C5388F97C6}"/>
              </a:ext>
            </a:extLst>
          </p:cNvPr>
          <p:cNvPicPr>
            <a:picLocks noChangeAspect="1"/>
          </p:cNvPicPr>
          <p:nvPr/>
        </p:nvPicPr>
        <p:blipFill>
          <a:blip r:embed="rId19"/>
          <a:stretch>
            <a:fillRect/>
          </a:stretch>
        </p:blipFill>
        <p:spPr>
          <a:xfrm>
            <a:off x="9286488" y="3976451"/>
            <a:ext cx="639685" cy="639685"/>
          </a:xfrm>
          <a:prstGeom prst="rect">
            <a:avLst/>
          </a:prstGeom>
        </p:spPr>
      </p:pic>
      <p:pic>
        <p:nvPicPr>
          <p:cNvPr id="76" name="Picture 75">
            <a:extLst>
              <a:ext uri="{FF2B5EF4-FFF2-40B4-BE49-F238E27FC236}">
                <a16:creationId xmlns:a16="http://schemas.microsoft.com/office/drawing/2014/main" id="{D1FB03B9-0275-4352-9FC7-A0984E9CFE5B}"/>
              </a:ext>
            </a:extLst>
          </p:cNvPr>
          <p:cNvPicPr>
            <a:picLocks noChangeAspect="1"/>
          </p:cNvPicPr>
          <p:nvPr/>
        </p:nvPicPr>
        <p:blipFill>
          <a:blip r:embed="rId20"/>
          <a:stretch>
            <a:fillRect/>
          </a:stretch>
        </p:blipFill>
        <p:spPr>
          <a:xfrm>
            <a:off x="151320" y="3979840"/>
            <a:ext cx="1018887" cy="736295"/>
          </a:xfrm>
          <a:prstGeom prst="rect">
            <a:avLst/>
          </a:prstGeom>
        </p:spPr>
      </p:pic>
      <p:pic>
        <p:nvPicPr>
          <p:cNvPr id="78" name="Picture 77">
            <a:extLst>
              <a:ext uri="{FF2B5EF4-FFF2-40B4-BE49-F238E27FC236}">
                <a16:creationId xmlns:a16="http://schemas.microsoft.com/office/drawing/2014/main" id="{9D01041B-019F-4AD2-A35F-950622404238}"/>
              </a:ext>
            </a:extLst>
          </p:cNvPr>
          <p:cNvPicPr>
            <a:picLocks noChangeAspect="1"/>
          </p:cNvPicPr>
          <p:nvPr/>
        </p:nvPicPr>
        <p:blipFill>
          <a:blip r:embed="rId21"/>
          <a:stretch>
            <a:fillRect/>
          </a:stretch>
        </p:blipFill>
        <p:spPr>
          <a:xfrm>
            <a:off x="2093310" y="1393200"/>
            <a:ext cx="985553" cy="985553"/>
          </a:xfrm>
          <a:prstGeom prst="rect">
            <a:avLst/>
          </a:prstGeom>
        </p:spPr>
      </p:pic>
      <p:pic>
        <p:nvPicPr>
          <p:cNvPr id="81" name="Picture 80">
            <a:extLst>
              <a:ext uri="{FF2B5EF4-FFF2-40B4-BE49-F238E27FC236}">
                <a16:creationId xmlns:a16="http://schemas.microsoft.com/office/drawing/2014/main" id="{EB92C503-F546-4C28-8488-480175A31D10}"/>
              </a:ext>
            </a:extLst>
          </p:cNvPr>
          <p:cNvPicPr>
            <a:picLocks noChangeAspect="1"/>
          </p:cNvPicPr>
          <p:nvPr/>
        </p:nvPicPr>
        <p:blipFill>
          <a:blip r:embed="rId22"/>
          <a:stretch>
            <a:fillRect/>
          </a:stretch>
        </p:blipFill>
        <p:spPr>
          <a:xfrm>
            <a:off x="154406" y="1465683"/>
            <a:ext cx="1371600" cy="574929"/>
          </a:xfrm>
          <a:prstGeom prst="rect">
            <a:avLst/>
          </a:prstGeom>
        </p:spPr>
      </p:pic>
      <p:pic>
        <p:nvPicPr>
          <p:cNvPr id="7" name="Picture 6">
            <a:extLst>
              <a:ext uri="{FF2B5EF4-FFF2-40B4-BE49-F238E27FC236}">
                <a16:creationId xmlns:a16="http://schemas.microsoft.com/office/drawing/2014/main" id="{1124115B-F287-45A3-A4BA-5E320BA9C70E}"/>
              </a:ext>
            </a:extLst>
          </p:cNvPr>
          <p:cNvPicPr>
            <a:picLocks noChangeAspect="1"/>
          </p:cNvPicPr>
          <p:nvPr/>
        </p:nvPicPr>
        <p:blipFill>
          <a:blip r:embed="rId23"/>
          <a:stretch>
            <a:fillRect/>
          </a:stretch>
        </p:blipFill>
        <p:spPr>
          <a:xfrm>
            <a:off x="8716354" y="1706309"/>
            <a:ext cx="1440290" cy="368714"/>
          </a:xfrm>
          <a:prstGeom prst="rect">
            <a:avLst/>
          </a:prstGeom>
        </p:spPr>
      </p:pic>
      <p:pic>
        <p:nvPicPr>
          <p:cNvPr id="3" name="Picture 2">
            <a:extLst>
              <a:ext uri="{FF2B5EF4-FFF2-40B4-BE49-F238E27FC236}">
                <a16:creationId xmlns:a16="http://schemas.microsoft.com/office/drawing/2014/main" id="{339C6C18-265F-D397-E900-890F58D19EA2}"/>
              </a:ext>
            </a:extLst>
          </p:cNvPr>
          <p:cNvPicPr>
            <a:picLocks noChangeAspect="1"/>
          </p:cNvPicPr>
          <p:nvPr/>
        </p:nvPicPr>
        <p:blipFill>
          <a:blip r:embed="rId24"/>
          <a:stretch>
            <a:fillRect/>
          </a:stretch>
        </p:blipFill>
        <p:spPr>
          <a:xfrm>
            <a:off x="1476431" y="4119929"/>
            <a:ext cx="2002837" cy="456115"/>
          </a:xfrm>
          <a:prstGeom prst="rect">
            <a:avLst/>
          </a:prstGeom>
        </p:spPr>
      </p:pic>
      <p:pic>
        <p:nvPicPr>
          <p:cNvPr id="4" name="Picture 3">
            <a:extLst>
              <a:ext uri="{FF2B5EF4-FFF2-40B4-BE49-F238E27FC236}">
                <a16:creationId xmlns:a16="http://schemas.microsoft.com/office/drawing/2014/main" id="{E4157F7B-7C2D-5240-3F8D-E6D3409B9D93}"/>
              </a:ext>
            </a:extLst>
          </p:cNvPr>
          <p:cNvPicPr>
            <a:picLocks noChangeAspect="1"/>
          </p:cNvPicPr>
          <p:nvPr/>
        </p:nvPicPr>
        <p:blipFill>
          <a:blip r:embed="rId25"/>
          <a:stretch>
            <a:fillRect/>
          </a:stretch>
        </p:blipFill>
        <p:spPr>
          <a:xfrm>
            <a:off x="7176848" y="5193027"/>
            <a:ext cx="1369069" cy="770735"/>
          </a:xfrm>
          <a:prstGeom prst="rect">
            <a:avLst/>
          </a:prstGeom>
        </p:spPr>
      </p:pic>
      <p:pic>
        <p:nvPicPr>
          <p:cNvPr id="10" name="Picture 9">
            <a:extLst>
              <a:ext uri="{FF2B5EF4-FFF2-40B4-BE49-F238E27FC236}">
                <a16:creationId xmlns:a16="http://schemas.microsoft.com/office/drawing/2014/main" id="{16192D14-98B5-4BBE-F979-D5C0E263DC3D}"/>
              </a:ext>
            </a:extLst>
          </p:cNvPr>
          <p:cNvPicPr>
            <a:picLocks noChangeAspect="1"/>
          </p:cNvPicPr>
          <p:nvPr/>
        </p:nvPicPr>
        <p:blipFill>
          <a:blip r:embed="rId26"/>
          <a:stretch>
            <a:fillRect/>
          </a:stretch>
        </p:blipFill>
        <p:spPr>
          <a:xfrm>
            <a:off x="192125" y="6132978"/>
            <a:ext cx="1526006" cy="269435"/>
          </a:xfrm>
          <a:prstGeom prst="rect">
            <a:avLst/>
          </a:prstGeom>
        </p:spPr>
      </p:pic>
      <p:pic>
        <p:nvPicPr>
          <p:cNvPr id="9" name="Picture 8">
            <a:extLst>
              <a:ext uri="{FF2B5EF4-FFF2-40B4-BE49-F238E27FC236}">
                <a16:creationId xmlns:a16="http://schemas.microsoft.com/office/drawing/2014/main" id="{8BE11F09-B350-8B18-EFE7-F4BC1CEF0146}"/>
              </a:ext>
            </a:extLst>
          </p:cNvPr>
          <p:cNvPicPr>
            <a:picLocks noChangeAspect="1"/>
          </p:cNvPicPr>
          <p:nvPr/>
        </p:nvPicPr>
        <p:blipFill>
          <a:blip r:embed="rId27"/>
          <a:stretch>
            <a:fillRect/>
          </a:stretch>
        </p:blipFill>
        <p:spPr>
          <a:xfrm>
            <a:off x="2226044" y="5736438"/>
            <a:ext cx="1431184" cy="665976"/>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pic>
        <p:nvPicPr>
          <p:cNvPr id="3" name="Picture 2">
            <a:extLst>
              <a:ext uri="{FF2B5EF4-FFF2-40B4-BE49-F238E27FC236}">
                <a16:creationId xmlns:a16="http://schemas.microsoft.com/office/drawing/2014/main" id="{25FF1DA5-86AF-4366-8B95-624C2671871C}"/>
              </a:ext>
            </a:extLst>
          </p:cNvPr>
          <p:cNvPicPr>
            <a:picLocks noChangeAspect="1"/>
          </p:cNvPicPr>
          <p:nvPr/>
        </p:nvPicPr>
        <p:blipFill>
          <a:blip r:embed="rId3"/>
          <a:stretch>
            <a:fillRect/>
          </a:stretch>
        </p:blipFill>
        <p:spPr>
          <a:xfrm>
            <a:off x="0" y="0"/>
            <a:ext cx="12192000" cy="6858000"/>
          </a:xfrm>
          <a:prstGeom prst="rect">
            <a:avLst/>
          </a:prstGeom>
        </p:spPr>
      </p:pic>
      <p:sp>
        <p:nvSpPr>
          <p:cNvPr id="4" name="Google Shape;175;p42">
            <a:extLst>
              <a:ext uri="{FF2B5EF4-FFF2-40B4-BE49-F238E27FC236}">
                <a16:creationId xmlns:a16="http://schemas.microsoft.com/office/drawing/2014/main" id="{A6A7F78C-9FDF-4CAE-B51D-02E0E9F2B16B}"/>
              </a:ext>
            </a:extLst>
          </p:cNvPr>
          <p:cNvSpPr txBox="1"/>
          <p:nvPr/>
        </p:nvSpPr>
        <p:spPr>
          <a:xfrm>
            <a:off x="1295400" y="2171700"/>
            <a:ext cx="4319588" cy="13389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700" dirty="0">
                <a:solidFill>
                  <a:srgbClr val="4082C3"/>
                </a:solidFill>
                <a:latin typeface="Poppins SemiBold" panose="00000700000000000000" pitchFamily="2" charset="0"/>
                <a:ea typeface="Poppins SemiBold"/>
                <a:cs typeface="Poppins SemiBold" panose="00000700000000000000" pitchFamily="2" charset="0"/>
                <a:sym typeface="Poppins SemiBold"/>
              </a:rPr>
              <a:t>Welcome to SYSTECEGY</a:t>
            </a:r>
          </a:p>
          <a:p>
            <a:pPr marL="0" marR="0" lvl="0" indent="0" algn="l" rtl="0">
              <a:spcBef>
                <a:spcPts val="0"/>
              </a:spcBef>
              <a:spcAft>
                <a:spcPts val="0"/>
              </a:spcAft>
              <a:buNone/>
            </a:pPr>
            <a:r>
              <a:rPr lang="en-US" sz="2700" dirty="0">
                <a:solidFill>
                  <a:srgbClr val="4082C3"/>
                </a:solidFill>
                <a:latin typeface="Poppins SemiBold" panose="00000700000000000000" pitchFamily="2" charset="0"/>
                <a:ea typeface="Poppins SemiBold"/>
                <a:cs typeface="Poppins SemiBold" panose="00000700000000000000" pitchFamily="2" charset="0"/>
                <a:sym typeface="Poppins SemiBold"/>
              </a:rPr>
              <a:t>IT Solutions for Business</a:t>
            </a:r>
            <a:endParaRPr sz="2700" dirty="0">
              <a:solidFill>
                <a:srgbClr val="4082C3"/>
              </a:solidFill>
              <a:latin typeface="Poppins SemiBold" panose="00000700000000000000" pitchFamily="2" charset="0"/>
              <a:ea typeface="Poppins SemiBold"/>
              <a:cs typeface="Poppins SemiBold" panose="00000700000000000000" pitchFamily="2" charset="0"/>
              <a:sym typeface="Poppins SemiBold"/>
            </a:endParaRPr>
          </a:p>
        </p:txBody>
      </p:sp>
      <p:sp>
        <p:nvSpPr>
          <p:cNvPr id="5" name="Google Shape;176;p42">
            <a:extLst>
              <a:ext uri="{FF2B5EF4-FFF2-40B4-BE49-F238E27FC236}">
                <a16:creationId xmlns:a16="http://schemas.microsoft.com/office/drawing/2014/main" id="{447A864D-4260-4146-9824-7166B79DD035}"/>
              </a:ext>
            </a:extLst>
          </p:cNvPr>
          <p:cNvSpPr txBox="1"/>
          <p:nvPr/>
        </p:nvSpPr>
        <p:spPr>
          <a:xfrm>
            <a:off x="1295400" y="1863180"/>
            <a:ext cx="2222500" cy="26161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dirty="0">
                <a:solidFill>
                  <a:schemeClr val="tx2">
                    <a:lumMod val="25000"/>
                  </a:schemeClr>
                </a:solidFill>
                <a:latin typeface="Poppins SemiBold" panose="00000700000000000000" pitchFamily="2" charset="0"/>
                <a:ea typeface="Poppins Medium"/>
                <a:cs typeface="Poppins SemiBold" panose="00000700000000000000" pitchFamily="2" charset="0"/>
                <a:sym typeface="Poppins Medium"/>
              </a:rPr>
              <a:t>ABOUT US</a:t>
            </a:r>
            <a:endParaRPr dirty="0">
              <a:solidFill>
                <a:schemeClr val="tx2">
                  <a:lumMod val="25000"/>
                </a:schemeClr>
              </a:solidFill>
              <a:latin typeface="Poppins SemiBold" panose="00000700000000000000" pitchFamily="2" charset="0"/>
              <a:ea typeface="Poppins Medium"/>
              <a:cs typeface="Poppins SemiBold" panose="00000700000000000000" pitchFamily="2" charset="0"/>
              <a:sym typeface="Poppins Medium"/>
            </a:endParaRPr>
          </a:p>
        </p:txBody>
      </p:sp>
      <p:sp>
        <p:nvSpPr>
          <p:cNvPr id="6" name="Google Shape;177;p42">
            <a:extLst>
              <a:ext uri="{FF2B5EF4-FFF2-40B4-BE49-F238E27FC236}">
                <a16:creationId xmlns:a16="http://schemas.microsoft.com/office/drawing/2014/main" id="{0A28E2C8-D059-418E-85FE-D89F54EC9972}"/>
              </a:ext>
            </a:extLst>
          </p:cNvPr>
          <p:cNvSpPr txBox="1"/>
          <p:nvPr/>
        </p:nvSpPr>
        <p:spPr>
          <a:xfrm>
            <a:off x="1308099" y="3620840"/>
            <a:ext cx="5953313" cy="1822698"/>
          </a:xfrm>
          <a:prstGeom prst="rect">
            <a:avLst/>
          </a:prstGeom>
          <a:noFill/>
          <a:ln>
            <a:noFill/>
          </a:ln>
        </p:spPr>
        <p:txBody>
          <a:bodyPr spcFirstLastPara="1" wrap="square" lIns="91425" tIns="45700" rIns="91425" bIns="45700" anchor="t" anchorCtr="0">
            <a:noAutofit/>
          </a:bodyPr>
          <a:lstStyle/>
          <a:p>
            <a:r>
              <a:rPr lang="en-US" sz="1500" dirty="0">
                <a:solidFill>
                  <a:schemeClr val="tx2">
                    <a:lumMod val="25000"/>
                  </a:schemeClr>
                </a:solidFill>
                <a:latin typeface="Poppins" panose="00000500000000000000" pitchFamily="2" charset="0"/>
                <a:ea typeface="Ebrima" panose="02000000000000000000" pitchFamily="2" charset="0"/>
                <a:cs typeface="Poppins" panose="00000500000000000000" pitchFamily="2" charset="0"/>
              </a:rPr>
              <a:t>SYSTECEGY is an IT service provider &amp; Innovation located in Egypt  specialized in designing, implementing and maintaining IT  infrastructure targeting Middle East market, we provide reliable  IT infrastructure supporting business demands and profitable IT  business solutions. </a:t>
            </a:r>
          </a:p>
        </p:txBody>
      </p:sp>
      <p:pic>
        <p:nvPicPr>
          <p:cNvPr id="8" name="Picture 7">
            <a:extLst>
              <a:ext uri="{FF2B5EF4-FFF2-40B4-BE49-F238E27FC236}">
                <a16:creationId xmlns:a16="http://schemas.microsoft.com/office/drawing/2014/main" id="{2AAC713A-357B-4886-B173-1DBE1759C1D3}"/>
              </a:ext>
            </a:extLst>
          </p:cNvPr>
          <p:cNvPicPr>
            <a:picLocks noChangeAspect="1"/>
          </p:cNvPicPr>
          <p:nvPr/>
        </p:nvPicPr>
        <p:blipFill>
          <a:blip r:embed="rId4"/>
          <a:stretch>
            <a:fillRect/>
          </a:stretch>
        </p:blipFill>
        <p:spPr>
          <a:xfrm>
            <a:off x="9428539" y="661992"/>
            <a:ext cx="2663986" cy="2663986"/>
          </a:xfrm>
          <a:prstGeom prst="rect">
            <a:avLst/>
          </a:prstGeom>
        </p:spPr>
      </p:pic>
    </p:spTree>
    <p:extLst>
      <p:ext uri="{BB962C8B-B14F-4D97-AF65-F5344CB8AC3E}">
        <p14:creationId xmlns:p14="http://schemas.microsoft.com/office/powerpoint/2010/main" val="15864417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pic>
        <p:nvPicPr>
          <p:cNvPr id="2" name="Picture 1">
            <a:extLst>
              <a:ext uri="{FF2B5EF4-FFF2-40B4-BE49-F238E27FC236}">
                <a16:creationId xmlns:a16="http://schemas.microsoft.com/office/drawing/2014/main" id="{C2AA72B7-0A23-478E-B011-6681C8C52386}"/>
              </a:ext>
            </a:extLst>
          </p:cNvPr>
          <p:cNvPicPr>
            <a:picLocks noChangeAspect="1"/>
          </p:cNvPicPr>
          <p:nvPr/>
        </p:nvPicPr>
        <p:blipFill>
          <a:blip r:embed="rId3"/>
          <a:stretch>
            <a:fillRect/>
          </a:stretch>
        </p:blipFill>
        <p:spPr>
          <a:xfrm>
            <a:off x="0" y="-18841"/>
            <a:ext cx="14911564" cy="6858000"/>
          </a:xfrm>
          <a:prstGeom prst="rect">
            <a:avLst/>
          </a:prstGeom>
        </p:spPr>
      </p:pic>
      <p:sp>
        <p:nvSpPr>
          <p:cNvPr id="3" name="Google Shape;168;p41">
            <a:extLst>
              <a:ext uri="{FF2B5EF4-FFF2-40B4-BE49-F238E27FC236}">
                <a16:creationId xmlns:a16="http://schemas.microsoft.com/office/drawing/2014/main" id="{EB6053D0-FE3E-48B1-BE8E-5B950314EEA0}"/>
              </a:ext>
            </a:extLst>
          </p:cNvPr>
          <p:cNvSpPr txBox="1"/>
          <p:nvPr/>
        </p:nvSpPr>
        <p:spPr>
          <a:xfrm>
            <a:off x="3817928" y="498292"/>
            <a:ext cx="6256514" cy="13389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7900" b="1" dirty="0">
                <a:solidFill>
                  <a:srgbClr val="4082C3"/>
                </a:solidFill>
                <a:latin typeface="Poppins SemiBold" panose="00000700000000000000" pitchFamily="2" charset="0"/>
                <a:ea typeface="Poppins"/>
                <a:cs typeface="Poppins SemiBold" panose="00000700000000000000" pitchFamily="2" charset="0"/>
                <a:sym typeface="Poppins"/>
              </a:rPr>
              <a:t>Contact US</a:t>
            </a:r>
            <a:endParaRPr dirty="0">
              <a:solidFill>
                <a:srgbClr val="4082C3"/>
              </a:solidFill>
              <a:latin typeface="Poppins SemiBold" panose="00000700000000000000" pitchFamily="2" charset="0"/>
              <a:cs typeface="Poppins SemiBold" panose="00000700000000000000" pitchFamily="2" charset="0"/>
            </a:endParaRPr>
          </a:p>
        </p:txBody>
      </p:sp>
      <p:sp>
        <p:nvSpPr>
          <p:cNvPr id="4" name="Google Shape;177;p42">
            <a:extLst>
              <a:ext uri="{FF2B5EF4-FFF2-40B4-BE49-F238E27FC236}">
                <a16:creationId xmlns:a16="http://schemas.microsoft.com/office/drawing/2014/main" id="{5F0E00FB-7B2A-437F-A209-C2459A630AF3}"/>
              </a:ext>
            </a:extLst>
          </p:cNvPr>
          <p:cNvSpPr txBox="1"/>
          <p:nvPr/>
        </p:nvSpPr>
        <p:spPr>
          <a:xfrm>
            <a:off x="5393629" y="2393808"/>
            <a:ext cx="4606925" cy="441948"/>
          </a:xfrm>
          <a:prstGeom prst="rect">
            <a:avLst/>
          </a:prstGeom>
          <a:noFill/>
          <a:ln>
            <a:noFill/>
          </a:ln>
        </p:spPr>
        <p:txBody>
          <a:bodyPr spcFirstLastPara="1" wrap="square" lIns="91425" tIns="45700" rIns="91425" bIns="45700" anchor="t" anchorCtr="0">
            <a:noAutofit/>
          </a:bodyPr>
          <a:lstStyle/>
          <a:p>
            <a:r>
              <a:rPr lang="en-US" sz="1700" b="1" dirty="0">
                <a:solidFill>
                  <a:schemeClr val="tx2">
                    <a:lumMod val="25000"/>
                  </a:schemeClr>
                </a:solidFill>
                <a:latin typeface="Poppins SemiBold" panose="00000700000000000000" pitchFamily="2" charset="0"/>
                <a:cs typeface="Poppins SemiBold" panose="00000700000000000000" pitchFamily="2" charset="0"/>
              </a:rPr>
              <a:t>info@systecegy.com</a:t>
            </a:r>
          </a:p>
        </p:txBody>
      </p:sp>
      <p:sp>
        <p:nvSpPr>
          <p:cNvPr id="7" name="Google Shape;177;p42">
            <a:extLst>
              <a:ext uri="{FF2B5EF4-FFF2-40B4-BE49-F238E27FC236}">
                <a16:creationId xmlns:a16="http://schemas.microsoft.com/office/drawing/2014/main" id="{4CDF08C8-42EE-43C3-A3FA-B61F37568C4D}"/>
              </a:ext>
            </a:extLst>
          </p:cNvPr>
          <p:cNvSpPr txBox="1"/>
          <p:nvPr/>
        </p:nvSpPr>
        <p:spPr>
          <a:xfrm>
            <a:off x="5722164" y="2792727"/>
            <a:ext cx="4606925" cy="441948"/>
          </a:xfrm>
          <a:prstGeom prst="rect">
            <a:avLst/>
          </a:prstGeom>
          <a:noFill/>
          <a:ln>
            <a:noFill/>
          </a:ln>
        </p:spPr>
        <p:txBody>
          <a:bodyPr spcFirstLastPara="1" wrap="square" lIns="91425" tIns="45700" rIns="91425" bIns="45700" anchor="t" anchorCtr="0">
            <a:noAutofit/>
          </a:bodyPr>
          <a:lstStyle/>
          <a:p>
            <a:r>
              <a:rPr lang="en-US" sz="1700" b="1" dirty="0">
                <a:solidFill>
                  <a:schemeClr val="tx2">
                    <a:lumMod val="25000"/>
                  </a:schemeClr>
                </a:solidFill>
                <a:latin typeface="Poppins SemiBold" panose="00000700000000000000" pitchFamily="2" charset="0"/>
                <a:cs typeface="Poppins SemiBold" panose="00000700000000000000" pitchFamily="2" charset="0"/>
              </a:rPr>
              <a:t>01211108719 – 01015561193 - 01140400608</a:t>
            </a:r>
          </a:p>
        </p:txBody>
      </p:sp>
      <p:sp>
        <p:nvSpPr>
          <p:cNvPr id="9" name="Google Shape;177;p42">
            <a:extLst>
              <a:ext uri="{FF2B5EF4-FFF2-40B4-BE49-F238E27FC236}">
                <a16:creationId xmlns:a16="http://schemas.microsoft.com/office/drawing/2014/main" id="{F1CC4DAA-CC66-4ACF-ADBD-2DB653E5790F}"/>
              </a:ext>
            </a:extLst>
          </p:cNvPr>
          <p:cNvSpPr txBox="1"/>
          <p:nvPr/>
        </p:nvSpPr>
        <p:spPr>
          <a:xfrm>
            <a:off x="5840224" y="3225979"/>
            <a:ext cx="4606925" cy="441948"/>
          </a:xfrm>
          <a:prstGeom prst="rect">
            <a:avLst/>
          </a:prstGeom>
          <a:noFill/>
          <a:ln>
            <a:noFill/>
          </a:ln>
        </p:spPr>
        <p:txBody>
          <a:bodyPr spcFirstLastPara="1" wrap="square" lIns="91425" tIns="45700" rIns="91425" bIns="45700" anchor="t" anchorCtr="0">
            <a:noAutofit/>
          </a:bodyPr>
          <a:lstStyle/>
          <a:p>
            <a:r>
              <a:rPr lang="en-US" sz="1700" b="1" dirty="0">
                <a:solidFill>
                  <a:schemeClr val="tx2">
                    <a:lumMod val="25000"/>
                  </a:schemeClr>
                </a:solidFill>
                <a:latin typeface="Poppins SemiBold" panose="00000700000000000000" pitchFamily="2" charset="0"/>
                <a:cs typeface="Poppins SemiBold" panose="00000700000000000000" pitchFamily="2" charset="0"/>
              </a:rPr>
              <a:t>www.systecegy.com</a:t>
            </a:r>
          </a:p>
        </p:txBody>
      </p:sp>
      <p:pic>
        <p:nvPicPr>
          <p:cNvPr id="11" name="Picture 10">
            <a:extLst>
              <a:ext uri="{FF2B5EF4-FFF2-40B4-BE49-F238E27FC236}">
                <a16:creationId xmlns:a16="http://schemas.microsoft.com/office/drawing/2014/main" id="{7B87CE09-1F01-4FA4-8AE0-A30E2FCC8A57}"/>
              </a:ext>
            </a:extLst>
          </p:cNvPr>
          <p:cNvPicPr>
            <a:picLocks noChangeAspect="1"/>
          </p:cNvPicPr>
          <p:nvPr/>
        </p:nvPicPr>
        <p:blipFill>
          <a:blip r:embed="rId4"/>
          <a:stretch>
            <a:fillRect/>
          </a:stretch>
        </p:blipFill>
        <p:spPr>
          <a:xfrm>
            <a:off x="5064323" y="2396508"/>
            <a:ext cx="338542" cy="340046"/>
          </a:xfrm>
          <a:prstGeom prst="rect">
            <a:avLst/>
          </a:prstGeom>
        </p:spPr>
      </p:pic>
      <p:pic>
        <p:nvPicPr>
          <p:cNvPr id="13" name="Picture 12">
            <a:extLst>
              <a:ext uri="{FF2B5EF4-FFF2-40B4-BE49-F238E27FC236}">
                <a16:creationId xmlns:a16="http://schemas.microsoft.com/office/drawing/2014/main" id="{B3A9D8EA-8863-4CE6-8EA9-ED45D24FCD2A}"/>
              </a:ext>
            </a:extLst>
          </p:cNvPr>
          <p:cNvPicPr>
            <a:picLocks noChangeAspect="1"/>
          </p:cNvPicPr>
          <p:nvPr/>
        </p:nvPicPr>
        <p:blipFill>
          <a:blip r:embed="rId5"/>
          <a:stretch>
            <a:fillRect/>
          </a:stretch>
        </p:blipFill>
        <p:spPr>
          <a:xfrm>
            <a:off x="5388299" y="3692089"/>
            <a:ext cx="383224" cy="383224"/>
          </a:xfrm>
          <a:prstGeom prst="rect">
            <a:avLst/>
          </a:prstGeom>
        </p:spPr>
      </p:pic>
      <p:pic>
        <p:nvPicPr>
          <p:cNvPr id="15" name="Picture 14">
            <a:extLst>
              <a:ext uri="{FF2B5EF4-FFF2-40B4-BE49-F238E27FC236}">
                <a16:creationId xmlns:a16="http://schemas.microsoft.com/office/drawing/2014/main" id="{6BA2D9BE-DAA4-40FE-838D-6AB61CAF01FF}"/>
              </a:ext>
            </a:extLst>
          </p:cNvPr>
          <p:cNvPicPr>
            <a:picLocks noChangeAspect="1"/>
          </p:cNvPicPr>
          <p:nvPr/>
        </p:nvPicPr>
        <p:blipFill>
          <a:blip r:embed="rId6"/>
          <a:stretch>
            <a:fillRect/>
          </a:stretch>
        </p:blipFill>
        <p:spPr>
          <a:xfrm>
            <a:off x="5338213" y="2792727"/>
            <a:ext cx="383224" cy="383224"/>
          </a:xfrm>
          <a:prstGeom prst="rect">
            <a:avLst/>
          </a:prstGeom>
        </p:spPr>
      </p:pic>
      <p:pic>
        <p:nvPicPr>
          <p:cNvPr id="17" name="Picture 16">
            <a:extLst>
              <a:ext uri="{FF2B5EF4-FFF2-40B4-BE49-F238E27FC236}">
                <a16:creationId xmlns:a16="http://schemas.microsoft.com/office/drawing/2014/main" id="{7BDCC4A8-CE23-492F-9DA4-E764ACA1055B}"/>
              </a:ext>
            </a:extLst>
          </p:cNvPr>
          <p:cNvPicPr>
            <a:picLocks noChangeAspect="1"/>
          </p:cNvPicPr>
          <p:nvPr/>
        </p:nvPicPr>
        <p:blipFill>
          <a:blip r:embed="rId7"/>
          <a:stretch>
            <a:fillRect/>
          </a:stretch>
        </p:blipFill>
        <p:spPr>
          <a:xfrm>
            <a:off x="5462344" y="3225979"/>
            <a:ext cx="405588" cy="423164"/>
          </a:xfrm>
          <a:prstGeom prst="rect">
            <a:avLst/>
          </a:prstGeom>
        </p:spPr>
      </p:pic>
      <p:sp>
        <p:nvSpPr>
          <p:cNvPr id="18" name="Google Shape;177;p42">
            <a:extLst>
              <a:ext uri="{FF2B5EF4-FFF2-40B4-BE49-F238E27FC236}">
                <a16:creationId xmlns:a16="http://schemas.microsoft.com/office/drawing/2014/main" id="{6D31B173-E73B-4D2C-B205-614ACD65C803}"/>
              </a:ext>
            </a:extLst>
          </p:cNvPr>
          <p:cNvSpPr txBox="1"/>
          <p:nvPr/>
        </p:nvSpPr>
        <p:spPr>
          <a:xfrm>
            <a:off x="5771523" y="3729700"/>
            <a:ext cx="5744202" cy="441948"/>
          </a:xfrm>
          <a:prstGeom prst="rect">
            <a:avLst/>
          </a:prstGeom>
          <a:noFill/>
          <a:ln>
            <a:noFill/>
          </a:ln>
        </p:spPr>
        <p:txBody>
          <a:bodyPr spcFirstLastPara="1" wrap="square" lIns="91425" tIns="45700" rIns="91425" bIns="45700" anchor="t" anchorCtr="0">
            <a:noAutofit/>
          </a:bodyPr>
          <a:lstStyle/>
          <a:p>
            <a:r>
              <a:rPr lang="en-US" sz="1700" b="1" dirty="0">
                <a:solidFill>
                  <a:schemeClr val="tx2">
                    <a:lumMod val="25000"/>
                  </a:schemeClr>
                </a:solidFill>
                <a:latin typeface="Poppins SemiBold" panose="00000700000000000000" pitchFamily="2" charset="0"/>
                <a:cs typeface="Poppins SemiBold" panose="00000700000000000000" pitchFamily="2" charset="0"/>
              </a:rPr>
              <a:t>100 Al-</a:t>
            </a:r>
            <a:r>
              <a:rPr lang="en-US" sz="1700" b="1" dirty="0" err="1">
                <a:solidFill>
                  <a:schemeClr val="tx2">
                    <a:lumMod val="25000"/>
                  </a:schemeClr>
                </a:solidFill>
                <a:latin typeface="Poppins SemiBold" panose="00000700000000000000" pitchFamily="2" charset="0"/>
                <a:cs typeface="Poppins SemiBold" panose="00000700000000000000" pitchFamily="2" charset="0"/>
              </a:rPr>
              <a:t>Merghany</a:t>
            </a:r>
            <a:r>
              <a:rPr lang="en-US" sz="1700" b="1" dirty="0">
                <a:solidFill>
                  <a:schemeClr val="tx2">
                    <a:lumMod val="25000"/>
                  </a:schemeClr>
                </a:solidFill>
                <a:latin typeface="Poppins SemiBold" panose="00000700000000000000" pitchFamily="2" charset="0"/>
                <a:cs typeface="Poppins SemiBold" panose="00000700000000000000" pitchFamily="2" charset="0"/>
              </a:rPr>
              <a:t> St, </a:t>
            </a:r>
            <a:r>
              <a:rPr lang="en-US" sz="1700" b="1">
                <a:solidFill>
                  <a:schemeClr val="tx2">
                    <a:lumMod val="25000"/>
                  </a:schemeClr>
                </a:solidFill>
                <a:latin typeface="Poppins SemiBold" panose="00000700000000000000" pitchFamily="2" charset="0"/>
                <a:cs typeface="Poppins SemiBold" panose="00000700000000000000" pitchFamily="2" charset="0"/>
              </a:rPr>
              <a:t>Floor 4, </a:t>
            </a:r>
            <a:r>
              <a:rPr lang="en-US" sz="1700" b="1" dirty="0">
                <a:solidFill>
                  <a:schemeClr val="tx2">
                    <a:lumMod val="25000"/>
                  </a:schemeClr>
                </a:solidFill>
                <a:latin typeface="Poppins SemiBold" panose="00000700000000000000" pitchFamily="2" charset="0"/>
                <a:cs typeface="Poppins SemiBold" panose="00000700000000000000" pitchFamily="2" charset="0"/>
              </a:rPr>
              <a:t>Cairo</a:t>
            </a:r>
          </a:p>
        </p:txBody>
      </p:sp>
    </p:spTree>
    <p:extLst>
      <p:ext uri="{BB962C8B-B14F-4D97-AF65-F5344CB8AC3E}">
        <p14:creationId xmlns:p14="http://schemas.microsoft.com/office/powerpoint/2010/main" val="36454358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pic>
        <p:nvPicPr>
          <p:cNvPr id="11" name="Picture 10">
            <a:extLst>
              <a:ext uri="{FF2B5EF4-FFF2-40B4-BE49-F238E27FC236}">
                <a16:creationId xmlns:a16="http://schemas.microsoft.com/office/drawing/2014/main" id="{2AB5A6FD-BF0C-4EEB-B92A-FA123A742F4B}"/>
              </a:ext>
            </a:extLst>
          </p:cNvPr>
          <p:cNvPicPr>
            <a:picLocks noChangeAspect="1"/>
          </p:cNvPicPr>
          <p:nvPr/>
        </p:nvPicPr>
        <p:blipFill>
          <a:blip r:embed="rId3"/>
          <a:stretch>
            <a:fillRect/>
          </a:stretch>
        </p:blipFill>
        <p:spPr>
          <a:xfrm>
            <a:off x="-3801035" y="0"/>
            <a:ext cx="15993035" cy="9485745"/>
          </a:xfrm>
          <a:prstGeom prst="rect">
            <a:avLst/>
          </a:prstGeom>
        </p:spPr>
      </p:pic>
      <p:sp>
        <p:nvSpPr>
          <p:cNvPr id="12" name="Google Shape;705;p72">
            <a:extLst>
              <a:ext uri="{FF2B5EF4-FFF2-40B4-BE49-F238E27FC236}">
                <a16:creationId xmlns:a16="http://schemas.microsoft.com/office/drawing/2014/main" id="{CB85EA7D-98AA-43E8-B539-F3A38870CA1A}"/>
              </a:ext>
            </a:extLst>
          </p:cNvPr>
          <p:cNvSpPr txBox="1"/>
          <p:nvPr/>
        </p:nvSpPr>
        <p:spPr>
          <a:xfrm>
            <a:off x="7483764" y="4138224"/>
            <a:ext cx="5013300" cy="1446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7900" b="1" dirty="0">
                <a:solidFill>
                  <a:schemeClr val="lt1"/>
                </a:solidFill>
                <a:latin typeface="Poppins SemiBold" panose="00000700000000000000" pitchFamily="2" charset="0"/>
                <a:ea typeface="Poppins"/>
                <a:cs typeface="Poppins SemiBold" panose="00000700000000000000" pitchFamily="2" charset="0"/>
                <a:sym typeface="Poppins"/>
              </a:rPr>
              <a:t>Thanks</a:t>
            </a:r>
            <a:endParaRPr sz="7900" dirty="0">
              <a:latin typeface="Poppins SemiBold" panose="00000700000000000000" pitchFamily="2" charset="0"/>
              <a:cs typeface="Poppins SemiBold" panose="00000700000000000000" pitchFamily="2" charset="0"/>
            </a:endParaRPr>
          </a:p>
        </p:txBody>
      </p:sp>
      <p:sp>
        <p:nvSpPr>
          <p:cNvPr id="15" name="Google Shape;145;p39">
            <a:extLst>
              <a:ext uri="{FF2B5EF4-FFF2-40B4-BE49-F238E27FC236}">
                <a16:creationId xmlns:a16="http://schemas.microsoft.com/office/drawing/2014/main" id="{043C8D07-4F9A-4704-BE61-A711E9741EB3}"/>
              </a:ext>
            </a:extLst>
          </p:cNvPr>
          <p:cNvSpPr txBox="1"/>
          <p:nvPr/>
        </p:nvSpPr>
        <p:spPr>
          <a:xfrm>
            <a:off x="307362" y="3227701"/>
            <a:ext cx="10013543" cy="133882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7900" b="1" dirty="0">
                <a:solidFill>
                  <a:srgbClr val="4082C3"/>
                </a:solidFill>
                <a:latin typeface="Poppins SemiBold" panose="00000700000000000000" pitchFamily="2" charset="0"/>
                <a:ea typeface="Poppins"/>
                <a:cs typeface="Poppins SemiBold" panose="00000700000000000000" pitchFamily="2" charset="0"/>
                <a:sym typeface="Poppins"/>
              </a:rPr>
              <a:t>SYSTEC E</a:t>
            </a:r>
            <a:r>
              <a:rPr lang="en-US" sz="7900" b="1" dirty="0">
                <a:solidFill>
                  <a:schemeClr val="bg1"/>
                </a:solidFill>
                <a:latin typeface="Poppins SemiBold" panose="00000700000000000000" pitchFamily="2" charset="0"/>
                <a:ea typeface="Poppins"/>
                <a:cs typeface="Poppins SemiBold" panose="00000700000000000000" pitchFamily="2" charset="0"/>
                <a:sym typeface="Poppins"/>
              </a:rPr>
              <a:t>GY</a:t>
            </a:r>
            <a:endParaRPr sz="7900" dirty="0">
              <a:solidFill>
                <a:schemeClr val="bg1"/>
              </a:solidFill>
              <a:latin typeface="Poppins SemiBold" panose="00000700000000000000" pitchFamily="2" charset="0"/>
              <a:cs typeface="Poppins SemiBold" panose="00000700000000000000" pitchFamily="2" charset="0"/>
            </a:endParaRPr>
          </a:p>
        </p:txBody>
      </p:sp>
      <p:pic>
        <p:nvPicPr>
          <p:cNvPr id="16" name="Picture 15">
            <a:extLst>
              <a:ext uri="{FF2B5EF4-FFF2-40B4-BE49-F238E27FC236}">
                <a16:creationId xmlns:a16="http://schemas.microsoft.com/office/drawing/2014/main" id="{7BA29380-7CE3-4349-8607-3DDD5A4CCBD9}"/>
              </a:ext>
            </a:extLst>
          </p:cNvPr>
          <p:cNvPicPr>
            <a:picLocks noChangeAspect="1"/>
          </p:cNvPicPr>
          <p:nvPr/>
        </p:nvPicPr>
        <p:blipFill>
          <a:blip r:embed="rId4"/>
          <a:stretch>
            <a:fillRect/>
          </a:stretch>
        </p:blipFill>
        <p:spPr>
          <a:xfrm>
            <a:off x="686052" y="563715"/>
            <a:ext cx="2663986" cy="2663986"/>
          </a:xfrm>
          <a:prstGeom prst="rect">
            <a:avLst/>
          </a:prstGeom>
        </p:spPr>
      </p:pic>
    </p:spTree>
    <p:extLst>
      <p:ext uri="{BB962C8B-B14F-4D97-AF65-F5344CB8AC3E}">
        <p14:creationId xmlns:p14="http://schemas.microsoft.com/office/powerpoint/2010/main" val="26345953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pic>
        <p:nvPicPr>
          <p:cNvPr id="3" name="Picture 2">
            <a:extLst>
              <a:ext uri="{FF2B5EF4-FFF2-40B4-BE49-F238E27FC236}">
                <a16:creationId xmlns:a16="http://schemas.microsoft.com/office/drawing/2014/main" id="{CBECF880-4DC5-4E8F-BFEF-48E8DF84C6A4}"/>
              </a:ext>
            </a:extLst>
          </p:cNvPr>
          <p:cNvPicPr>
            <a:picLocks noChangeAspect="1"/>
          </p:cNvPicPr>
          <p:nvPr/>
        </p:nvPicPr>
        <p:blipFill>
          <a:blip r:embed="rId3"/>
          <a:stretch>
            <a:fillRect/>
          </a:stretch>
        </p:blipFill>
        <p:spPr>
          <a:xfrm>
            <a:off x="0" y="0"/>
            <a:ext cx="12192000" cy="6858000"/>
          </a:xfrm>
          <a:prstGeom prst="rect">
            <a:avLst/>
          </a:prstGeom>
        </p:spPr>
      </p:pic>
      <p:sp>
        <p:nvSpPr>
          <p:cNvPr id="12" name="Google Shape;183;p43">
            <a:extLst>
              <a:ext uri="{FF2B5EF4-FFF2-40B4-BE49-F238E27FC236}">
                <a16:creationId xmlns:a16="http://schemas.microsoft.com/office/drawing/2014/main" id="{43E519CE-9F2A-4A93-962B-440A82D826D9}"/>
              </a:ext>
            </a:extLst>
          </p:cNvPr>
          <p:cNvSpPr txBox="1"/>
          <p:nvPr/>
        </p:nvSpPr>
        <p:spPr>
          <a:xfrm>
            <a:off x="5882515" y="795526"/>
            <a:ext cx="4715432" cy="13389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700" dirty="0">
                <a:solidFill>
                  <a:srgbClr val="4082C3"/>
                </a:solidFill>
                <a:latin typeface="Poppins SemiBold" panose="00000700000000000000" pitchFamily="2" charset="0"/>
                <a:ea typeface="Poppins SemiBold"/>
                <a:cs typeface="Poppins SemiBold" panose="00000700000000000000" pitchFamily="2" charset="0"/>
                <a:sym typeface="Poppins SemiBold"/>
              </a:rPr>
              <a:t>Modern Technology to Improve Your Business </a:t>
            </a:r>
            <a:endParaRPr sz="2700" dirty="0">
              <a:solidFill>
                <a:srgbClr val="4082C3"/>
              </a:solidFill>
              <a:latin typeface="Poppins SemiBold" panose="00000700000000000000" pitchFamily="2" charset="0"/>
              <a:ea typeface="Poppins SemiBold"/>
              <a:cs typeface="Poppins SemiBold" panose="00000700000000000000" pitchFamily="2" charset="0"/>
              <a:sym typeface="Poppins SemiBold"/>
            </a:endParaRPr>
          </a:p>
        </p:txBody>
      </p:sp>
      <p:sp>
        <p:nvSpPr>
          <p:cNvPr id="13" name="Google Shape;184;p43">
            <a:extLst>
              <a:ext uri="{FF2B5EF4-FFF2-40B4-BE49-F238E27FC236}">
                <a16:creationId xmlns:a16="http://schemas.microsoft.com/office/drawing/2014/main" id="{ED8F9567-609B-4390-AEE5-CCDED37F6C8D}"/>
              </a:ext>
            </a:extLst>
          </p:cNvPr>
          <p:cNvSpPr txBox="1"/>
          <p:nvPr/>
        </p:nvSpPr>
        <p:spPr>
          <a:xfrm>
            <a:off x="5873807" y="501014"/>
            <a:ext cx="2742770" cy="261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dirty="0">
                <a:solidFill>
                  <a:srgbClr val="4082C3"/>
                </a:solidFill>
                <a:latin typeface="Poppins SemiBold" panose="00000700000000000000" pitchFamily="2" charset="0"/>
                <a:ea typeface="Poppins Medium"/>
                <a:cs typeface="Poppins SemiBold" panose="00000700000000000000" pitchFamily="2" charset="0"/>
                <a:sym typeface="Poppins Medium"/>
              </a:rPr>
              <a:t>WHY CHOOSE US</a:t>
            </a:r>
            <a:endParaRPr dirty="0">
              <a:solidFill>
                <a:srgbClr val="4082C3"/>
              </a:solidFill>
              <a:latin typeface="Poppins SemiBold" panose="00000700000000000000" pitchFamily="2" charset="0"/>
              <a:ea typeface="Poppins Medium"/>
              <a:cs typeface="Poppins SemiBold" panose="00000700000000000000" pitchFamily="2" charset="0"/>
              <a:sym typeface="Poppins Medium"/>
            </a:endParaRPr>
          </a:p>
        </p:txBody>
      </p:sp>
      <p:sp>
        <p:nvSpPr>
          <p:cNvPr id="14" name="Google Shape;185;p43">
            <a:extLst>
              <a:ext uri="{FF2B5EF4-FFF2-40B4-BE49-F238E27FC236}">
                <a16:creationId xmlns:a16="http://schemas.microsoft.com/office/drawing/2014/main" id="{50C1FF4F-EC81-488F-A89A-81368CF15B95}"/>
              </a:ext>
            </a:extLst>
          </p:cNvPr>
          <p:cNvSpPr txBox="1"/>
          <p:nvPr/>
        </p:nvSpPr>
        <p:spPr>
          <a:xfrm>
            <a:off x="5882515" y="1926942"/>
            <a:ext cx="2742770" cy="307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b="1" dirty="0">
                <a:solidFill>
                  <a:srgbClr val="4082C3"/>
                </a:solidFill>
                <a:latin typeface="Poppins SemiBold" panose="00000700000000000000" pitchFamily="2" charset="0"/>
                <a:ea typeface="Muli"/>
                <a:cs typeface="Poppins SemiBold" panose="00000700000000000000" pitchFamily="2" charset="0"/>
                <a:sym typeface="Muli"/>
              </a:rPr>
              <a:t>Our Vision</a:t>
            </a:r>
            <a:endParaRPr sz="1600" b="1" dirty="0">
              <a:solidFill>
                <a:srgbClr val="4082C3"/>
              </a:solidFill>
              <a:latin typeface="Poppins SemiBold" panose="00000700000000000000" pitchFamily="2" charset="0"/>
              <a:ea typeface="Muli"/>
              <a:cs typeface="Poppins SemiBold" panose="00000700000000000000" pitchFamily="2" charset="0"/>
              <a:sym typeface="Muli"/>
            </a:endParaRPr>
          </a:p>
        </p:txBody>
      </p:sp>
      <p:sp>
        <p:nvSpPr>
          <p:cNvPr id="15" name="Google Shape;186;p43">
            <a:extLst>
              <a:ext uri="{FF2B5EF4-FFF2-40B4-BE49-F238E27FC236}">
                <a16:creationId xmlns:a16="http://schemas.microsoft.com/office/drawing/2014/main" id="{72FC5166-22E9-438D-829A-6EDEE9AF2EC5}"/>
              </a:ext>
            </a:extLst>
          </p:cNvPr>
          <p:cNvSpPr txBox="1"/>
          <p:nvPr/>
        </p:nvSpPr>
        <p:spPr>
          <a:xfrm>
            <a:off x="5882514" y="2239738"/>
            <a:ext cx="5939192" cy="1586100"/>
          </a:xfrm>
          <a:prstGeom prst="rect">
            <a:avLst/>
          </a:prstGeom>
          <a:noFill/>
          <a:ln>
            <a:noFill/>
          </a:ln>
        </p:spPr>
        <p:txBody>
          <a:bodyPr spcFirstLastPara="1" wrap="square" lIns="91425" tIns="45700" rIns="91425" bIns="45700" anchor="t" anchorCtr="0">
            <a:noAutofit/>
          </a:bodyPr>
          <a:lstStyle/>
          <a:p>
            <a:pPr lvl="0"/>
            <a:r>
              <a:rPr lang="en-US" sz="1500" dirty="0">
                <a:solidFill>
                  <a:schemeClr val="tx2">
                    <a:lumMod val="25000"/>
                  </a:schemeClr>
                </a:solidFill>
                <a:latin typeface="Poppins" panose="00000500000000000000" pitchFamily="2" charset="0"/>
                <a:cs typeface="Poppins" panose="00000500000000000000" pitchFamily="2" charset="0"/>
              </a:rPr>
              <a:t>With the collaboration of our work, development and business, we are always at the cutting edge of the latest technologies. The integration of information and communication technology has become an indispensable part of our daily lives.</a:t>
            </a:r>
          </a:p>
        </p:txBody>
      </p:sp>
      <p:sp>
        <p:nvSpPr>
          <p:cNvPr id="16" name="Google Shape;185;p43">
            <a:extLst>
              <a:ext uri="{FF2B5EF4-FFF2-40B4-BE49-F238E27FC236}">
                <a16:creationId xmlns:a16="http://schemas.microsoft.com/office/drawing/2014/main" id="{92EA5347-4DB3-498A-BA6F-04795D3A09A0}"/>
              </a:ext>
            </a:extLst>
          </p:cNvPr>
          <p:cNvSpPr txBox="1"/>
          <p:nvPr/>
        </p:nvSpPr>
        <p:spPr>
          <a:xfrm>
            <a:off x="5877747" y="3753681"/>
            <a:ext cx="2742770" cy="307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b="1" dirty="0">
                <a:solidFill>
                  <a:srgbClr val="4082C3"/>
                </a:solidFill>
                <a:latin typeface="Poppins SemiBold" panose="00000700000000000000" pitchFamily="2" charset="0"/>
                <a:ea typeface="Muli"/>
                <a:cs typeface="Poppins SemiBold" panose="00000700000000000000" pitchFamily="2" charset="0"/>
                <a:sym typeface="Muli"/>
              </a:rPr>
              <a:t>Our Mission</a:t>
            </a:r>
            <a:endParaRPr sz="1600" b="1" dirty="0">
              <a:solidFill>
                <a:srgbClr val="4082C3"/>
              </a:solidFill>
              <a:latin typeface="Poppins SemiBold" panose="00000700000000000000" pitchFamily="2" charset="0"/>
              <a:ea typeface="Muli"/>
              <a:cs typeface="Poppins SemiBold" panose="00000700000000000000" pitchFamily="2" charset="0"/>
              <a:sym typeface="Muli"/>
            </a:endParaRPr>
          </a:p>
        </p:txBody>
      </p:sp>
      <p:sp>
        <p:nvSpPr>
          <p:cNvPr id="17" name="Google Shape;186;p43">
            <a:extLst>
              <a:ext uri="{FF2B5EF4-FFF2-40B4-BE49-F238E27FC236}">
                <a16:creationId xmlns:a16="http://schemas.microsoft.com/office/drawing/2014/main" id="{1B0AE7F1-9F45-4E2F-A1D3-0E2009865889}"/>
              </a:ext>
            </a:extLst>
          </p:cNvPr>
          <p:cNvSpPr txBox="1"/>
          <p:nvPr/>
        </p:nvSpPr>
        <p:spPr>
          <a:xfrm>
            <a:off x="5877745" y="4132733"/>
            <a:ext cx="5948727" cy="2468092"/>
          </a:xfrm>
          <a:prstGeom prst="rect">
            <a:avLst/>
          </a:prstGeom>
          <a:noFill/>
          <a:ln>
            <a:noFill/>
          </a:ln>
        </p:spPr>
        <p:txBody>
          <a:bodyPr spcFirstLastPara="1" wrap="square" lIns="91425" tIns="45700" rIns="91425" bIns="45700" anchor="t" anchorCtr="0">
            <a:noAutofit/>
          </a:bodyPr>
          <a:lstStyle/>
          <a:p>
            <a:r>
              <a:rPr lang="en-US" sz="1500" dirty="0">
                <a:solidFill>
                  <a:schemeClr val="tx2">
                    <a:lumMod val="25000"/>
                  </a:schemeClr>
                </a:solidFill>
                <a:latin typeface="Poppins" panose="00000500000000000000" pitchFamily="2" charset="0"/>
                <a:cs typeface="Poppins" panose="00000500000000000000" pitchFamily="2" charset="0"/>
              </a:rPr>
              <a:t>We are a company that provides the best quality of products with the highest level of support in order to reach customer satisfaction. We have professionally qualified engineers that will be able to answer any question or concerns you may </a:t>
            </a:r>
            <a:r>
              <a:rPr lang="en-US" sz="1500" dirty="0" err="1">
                <a:solidFill>
                  <a:schemeClr val="tx2">
                    <a:lumMod val="25000"/>
                  </a:schemeClr>
                </a:solidFill>
                <a:latin typeface="Poppins" panose="00000500000000000000" pitchFamily="2" charset="0"/>
                <a:cs typeface="Poppins" panose="00000500000000000000" pitchFamily="2" charset="0"/>
              </a:rPr>
              <a:t>have.Our</a:t>
            </a:r>
            <a:r>
              <a:rPr lang="en-US" sz="1500" dirty="0">
                <a:solidFill>
                  <a:schemeClr val="tx2">
                    <a:lumMod val="25000"/>
                  </a:schemeClr>
                </a:solidFill>
                <a:latin typeface="Poppins" panose="00000500000000000000" pitchFamily="2" charset="0"/>
                <a:cs typeface="Poppins" panose="00000500000000000000" pitchFamily="2" charset="0"/>
              </a:rPr>
              <a:t> Services and infrastructure solutions. Will offer the most dependable services, committed to deliver the very best, on time and within budget.</a:t>
            </a:r>
          </a:p>
        </p:txBody>
      </p:sp>
      <p:pic>
        <p:nvPicPr>
          <p:cNvPr id="10" name="Picture 9">
            <a:extLst>
              <a:ext uri="{FF2B5EF4-FFF2-40B4-BE49-F238E27FC236}">
                <a16:creationId xmlns:a16="http://schemas.microsoft.com/office/drawing/2014/main" id="{A299D074-097C-4979-9C02-9F490B712562}"/>
              </a:ext>
            </a:extLst>
          </p:cNvPr>
          <p:cNvPicPr>
            <a:picLocks noChangeAspect="1"/>
          </p:cNvPicPr>
          <p:nvPr/>
        </p:nvPicPr>
        <p:blipFill>
          <a:blip r:embed="rId4"/>
          <a:stretch>
            <a:fillRect/>
          </a:stretch>
        </p:blipFill>
        <p:spPr>
          <a:xfrm>
            <a:off x="233288" y="313850"/>
            <a:ext cx="2663986" cy="2663986"/>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8" name="Google Shape;192;p44">
            <a:extLst>
              <a:ext uri="{FF2B5EF4-FFF2-40B4-BE49-F238E27FC236}">
                <a16:creationId xmlns:a16="http://schemas.microsoft.com/office/drawing/2014/main" id="{C4848C31-70C7-40FC-9FE0-E1F244A116BA}"/>
              </a:ext>
            </a:extLst>
          </p:cNvPr>
          <p:cNvSpPr txBox="1"/>
          <p:nvPr/>
        </p:nvSpPr>
        <p:spPr>
          <a:xfrm>
            <a:off x="4877600" y="236177"/>
            <a:ext cx="4337838" cy="50909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700" dirty="0">
                <a:solidFill>
                  <a:srgbClr val="4082C3"/>
                </a:solidFill>
                <a:latin typeface="Poppins SemiBold" panose="00000700000000000000" pitchFamily="2" charset="0"/>
                <a:ea typeface="Poppins SemiBold"/>
                <a:cs typeface="Poppins SemiBold" panose="00000700000000000000" pitchFamily="2" charset="0"/>
                <a:sym typeface="Poppins SemiBold"/>
              </a:rPr>
              <a:t>Success Partners</a:t>
            </a:r>
            <a:endParaRPr sz="2700" dirty="0">
              <a:solidFill>
                <a:srgbClr val="4082C3"/>
              </a:solidFill>
              <a:latin typeface="Poppins SemiBold" panose="00000700000000000000" pitchFamily="2" charset="0"/>
              <a:ea typeface="Poppins SemiBold"/>
              <a:cs typeface="Poppins SemiBold" panose="00000700000000000000" pitchFamily="2" charset="0"/>
              <a:sym typeface="Poppins SemiBold"/>
            </a:endParaRPr>
          </a:p>
        </p:txBody>
      </p:sp>
      <p:sp>
        <p:nvSpPr>
          <p:cNvPr id="19" name="Google Shape;199;p44">
            <a:extLst>
              <a:ext uri="{FF2B5EF4-FFF2-40B4-BE49-F238E27FC236}">
                <a16:creationId xmlns:a16="http://schemas.microsoft.com/office/drawing/2014/main" id="{1A74085E-64D7-47BF-B2A0-11D23521E55B}"/>
              </a:ext>
            </a:extLst>
          </p:cNvPr>
          <p:cNvSpPr/>
          <p:nvPr/>
        </p:nvSpPr>
        <p:spPr>
          <a:xfrm>
            <a:off x="2958871" y="906199"/>
            <a:ext cx="9008283" cy="5715624"/>
          </a:xfrm>
          <a:prstGeom prst="rect">
            <a:avLst/>
          </a:prstGeom>
          <a:solidFill>
            <a:schemeClr val="lt1"/>
          </a:solidFill>
          <a:ln>
            <a:noFill/>
          </a:ln>
          <a:effectLst>
            <a:outerShdw blurRad="203200" dist="38100" dir="5400000" algn="t" rotWithShape="0">
              <a:srgbClr val="000000">
                <a:alpha val="1294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0" name="Picture 19">
            <a:extLst>
              <a:ext uri="{FF2B5EF4-FFF2-40B4-BE49-F238E27FC236}">
                <a16:creationId xmlns:a16="http://schemas.microsoft.com/office/drawing/2014/main" id="{66713F02-BF10-4BB9-A6AE-319C20AB4E81}"/>
              </a:ext>
            </a:extLst>
          </p:cNvPr>
          <p:cNvPicPr>
            <a:picLocks noChangeAspect="1"/>
          </p:cNvPicPr>
          <p:nvPr/>
        </p:nvPicPr>
        <p:blipFill>
          <a:blip r:embed="rId3"/>
          <a:stretch>
            <a:fillRect/>
          </a:stretch>
        </p:blipFill>
        <p:spPr>
          <a:xfrm>
            <a:off x="8648554" y="4436050"/>
            <a:ext cx="1069956" cy="1069956"/>
          </a:xfrm>
          <a:prstGeom prst="rect">
            <a:avLst/>
          </a:prstGeom>
        </p:spPr>
      </p:pic>
      <p:pic>
        <p:nvPicPr>
          <p:cNvPr id="24" name="Picture 23">
            <a:extLst>
              <a:ext uri="{FF2B5EF4-FFF2-40B4-BE49-F238E27FC236}">
                <a16:creationId xmlns:a16="http://schemas.microsoft.com/office/drawing/2014/main" id="{B0BB7787-2743-4A66-B7CA-C747F8F4E9C2}"/>
              </a:ext>
            </a:extLst>
          </p:cNvPr>
          <p:cNvPicPr>
            <a:picLocks noChangeAspect="1"/>
          </p:cNvPicPr>
          <p:nvPr/>
        </p:nvPicPr>
        <p:blipFill>
          <a:blip r:embed="rId4"/>
          <a:stretch>
            <a:fillRect/>
          </a:stretch>
        </p:blipFill>
        <p:spPr>
          <a:xfrm>
            <a:off x="4528739" y="2031606"/>
            <a:ext cx="1689168" cy="833322"/>
          </a:xfrm>
          <a:prstGeom prst="rect">
            <a:avLst/>
          </a:prstGeom>
        </p:spPr>
      </p:pic>
      <p:pic>
        <p:nvPicPr>
          <p:cNvPr id="25" name="Picture 24">
            <a:extLst>
              <a:ext uri="{FF2B5EF4-FFF2-40B4-BE49-F238E27FC236}">
                <a16:creationId xmlns:a16="http://schemas.microsoft.com/office/drawing/2014/main" id="{91240AB0-B9BD-4273-9B20-399B84998EB8}"/>
              </a:ext>
            </a:extLst>
          </p:cNvPr>
          <p:cNvPicPr>
            <a:picLocks noChangeAspect="1"/>
          </p:cNvPicPr>
          <p:nvPr/>
        </p:nvPicPr>
        <p:blipFill>
          <a:blip r:embed="rId5"/>
          <a:stretch>
            <a:fillRect/>
          </a:stretch>
        </p:blipFill>
        <p:spPr>
          <a:xfrm>
            <a:off x="3168713" y="1122464"/>
            <a:ext cx="2141871" cy="685969"/>
          </a:xfrm>
          <a:prstGeom prst="rect">
            <a:avLst/>
          </a:prstGeom>
        </p:spPr>
      </p:pic>
      <p:pic>
        <p:nvPicPr>
          <p:cNvPr id="15" name="Picture 14">
            <a:extLst>
              <a:ext uri="{FF2B5EF4-FFF2-40B4-BE49-F238E27FC236}">
                <a16:creationId xmlns:a16="http://schemas.microsoft.com/office/drawing/2014/main" id="{B989BFED-9419-47DD-8CB8-526DE8887333}"/>
              </a:ext>
            </a:extLst>
          </p:cNvPr>
          <p:cNvPicPr>
            <a:picLocks noChangeAspect="1"/>
          </p:cNvPicPr>
          <p:nvPr/>
        </p:nvPicPr>
        <p:blipFill>
          <a:blip r:embed="rId6"/>
          <a:stretch>
            <a:fillRect/>
          </a:stretch>
        </p:blipFill>
        <p:spPr>
          <a:xfrm>
            <a:off x="233288" y="313850"/>
            <a:ext cx="2663986" cy="2663986"/>
          </a:xfrm>
          <a:prstGeom prst="rect">
            <a:avLst/>
          </a:prstGeom>
        </p:spPr>
      </p:pic>
      <p:pic>
        <p:nvPicPr>
          <p:cNvPr id="3" name="Picture 2">
            <a:extLst>
              <a:ext uri="{FF2B5EF4-FFF2-40B4-BE49-F238E27FC236}">
                <a16:creationId xmlns:a16="http://schemas.microsoft.com/office/drawing/2014/main" id="{1517CD77-1EE0-F3B8-A67C-3AD37510C578}"/>
              </a:ext>
            </a:extLst>
          </p:cNvPr>
          <p:cNvPicPr>
            <a:picLocks noChangeAspect="1"/>
          </p:cNvPicPr>
          <p:nvPr/>
        </p:nvPicPr>
        <p:blipFill>
          <a:blip r:embed="rId7"/>
          <a:stretch>
            <a:fillRect/>
          </a:stretch>
        </p:blipFill>
        <p:spPr>
          <a:xfrm>
            <a:off x="3204906" y="3305719"/>
            <a:ext cx="1618539" cy="880886"/>
          </a:xfrm>
          <a:prstGeom prst="rect">
            <a:avLst/>
          </a:prstGeom>
        </p:spPr>
      </p:pic>
      <p:pic>
        <p:nvPicPr>
          <p:cNvPr id="6" name="Picture 5">
            <a:extLst>
              <a:ext uri="{FF2B5EF4-FFF2-40B4-BE49-F238E27FC236}">
                <a16:creationId xmlns:a16="http://schemas.microsoft.com/office/drawing/2014/main" id="{C1CFAF85-1450-58E5-8527-6B6C1CF3DF65}"/>
              </a:ext>
            </a:extLst>
          </p:cNvPr>
          <p:cNvPicPr>
            <a:picLocks noChangeAspect="1"/>
          </p:cNvPicPr>
          <p:nvPr/>
        </p:nvPicPr>
        <p:blipFill>
          <a:blip r:embed="rId8"/>
          <a:stretch>
            <a:fillRect/>
          </a:stretch>
        </p:blipFill>
        <p:spPr>
          <a:xfrm>
            <a:off x="4790552" y="3179899"/>
            <a:ext cx="1305448" cy="913814"/>
          </a:xfrm>
          <a:prstGeom prst="rect">
            <a:avLst/>
          </a:prstGeom>
        </p:spPr>
      </p:pic>
      <p:pic>
        <p:nvPicPr>
          <p:cNvPr id="8" name="Picture 7">
            <a:extLst>
              <a:ext uri="{FF2B5EF4-FFF2-40B4-BE49-F238E27FC236}">
                <a16:creationId xmlns:a16="http://schemas.microsoft.com/office/drawing/2014/main" id="{6AE17540-AC00-03C7-F0B5-ED30A13DDD0F}"/>
              </a:ext>
            </a:extLst>
          </p:cNvPr>
          <p:cNvPicPr>
            <a:picLocks noChangeAspect="1"/>
          </p:cNvPicPr>
          <p:nvPr/>
        </p:nvPicPr>
        <p:blipFill>
          <a:blip r:embed="rId9"/>
          <a:stretch>
            <a:fillRect/>
          </a:stretch>
        </p:blipFill>
        <p:spPr>
          <a:xfrm>
            <a:off x="8464137" y="3157531"/>
            <a:ext cx="1190544" cy="1190544"/>
          </a:xfrm>
          <a:prstGeom prst="rect">
            <a:avLst/>
          </a:prstGeom>
        </p:spPr>
      </p:pic>
      <p:pic>
        <p:nvPicPr>
          <p:cNvPr id="4" name="Picture 3">
            <a:extLst>
              <a:ext uri="{FF2B5EF4-FFF2-40B4-BE49-F238E27FC236}">
                <a16:creationId xmlns:a16="http://schemas.microsoft.com/office/drawing/2014/main" id="{1F5CDB85-39F8-1E31-782D-3A973E9B088F}"/>
              </a:ext>
            </a:extLst>
          </p:cNvPr>
          <p:cNvPicPr>
            <a:picLocks noChangeAspect="1"/>
          </p:cNvPicPr>
          <p:nvPr/>
        </p:nvPicPr>
        <p:blipFill>
          <a:blip r:embed="rId10"/>
          <a:stretch>
            <a:fillRect/>
          </a:stretch>
        </p:blipFill>
        <p:spPr>
          <a:xfrm>
            <a:off x="5538887" y="1070363"/>
            <a:ext cx="1649190" cy="631508"/>
          </a:xfrm>
          <a:prstGeom prst="rect">
            <a:avLst/>
          </a:prstGeom>
        </p:spPr>
      </p:pic>
      <p:pic>
        <p:nvPicPr>
          <p:cNvPr id="7" name="Picture 6">
            <a:extLst>
              <a:ext uri="{FF2B5EF4-FFF2-40B4-BE49-F238E27FC236}">
                <a16:creationId xmlns:a16="http://schemas.microsoft.com/office/drawing/2014/main" id="{77DDB5BA-0F31-306C-A981-646F42C6A8C4}"/>
              </a:ext>
            </a:extLst>
          </p:cNvPr>
          <p:cNvPicPr>
            <a:picLocks noChangeAspect="1"/>
          </p:cNvPicPr>
          <p:nvPr/>
        </p:nvPicPr>
        <p:blipFill>
          <a:blip r:embed="rId11"/>
          <a:stretch>
            <a:fillRect/>
          </a:stretch>
        </p:blipFill>
        <p:spPr>
          <a:xfrm>
            <a:off x="9704655" y="3446781"/>
            <a:ext cx="2026363" cy="534735"/>
          </a:xfrm>
          <a:prstGeom prst="rect">
            <a:avLst/>
          </a:prstGeom>
        </p:spPr>
      </p:pic>
      <p:pic>
        <p:nvPicPr>
          <p:cNvPr id="5" name="Picture 4">
            <a:extLst>
              <a:ext uri="{FF2B5EF4-FFF2-40B4-BE49-F238E27FC236}">
                <a16:creationId xmlns:a16="http://schemas.microsoft.com/office/drawing/2014/main" id="{8413DFEE-144D-CE10-2FF8-8369D0A25CB7}"/>
              </a:ext>
            </a:extLst>
          </p:cNvPr>
          <p:cNvPicPr>
            <a:picLocks noChangeAspect="1"/>
          </p:cNvPicPr>
          <p:nvPr/>
        </p:nvPicPr>
        <p:blipFill>
          <a:blip r:embed="rId12"/>
          <a:stretch>
            <a:fillRect/>
          </a:stretch>
        </p:blipFill>
        <p:spPr>
          <a:xfrm>
            <a:off x="9863136" y="2284150"/>
            <a:ext cx="1711656" cy="585449"/>
          </a:xfrm>
          <a:prstGeom prst="rect">
            <a:avLst/>
          </a:prstGeom>
        </p:spPr>
      </p:pic>
      <p:pic>
        <p:nvPicPr>
          <p:cNvPr id="9" name="Picture 8">
            <a:extLst>
              <a:ext uri="{FF2B5EF4-FFF2-40B4-BE49-F238E27FC236}">
                <a16:creationId xmlns:a16="http://schemas.microsoft.com/office/drawing/2014/main" id="{588A99EF-2B47-31A6-0A8D-AABE6645D447}"/>
              </a:ext>
            </a:extLst>
          </p:cNvPr>
          <p:cNvPicPr>
            <a:picLocks noChangeAspect="1"/>
          </p:cNvPicPr>
          <p:nvPr/>
        </p:nvPicPr>
        <p:blipFill>
          <a:blip r:embed="rId13"/>
          <a:stretch>
            <a:fillRect/>
          </a:stretch>
        </p:blipFill>
        <p:spPr>
          <a:xfrm>
            <a:off x="2936900" y="923214"/>
            <a:ext cx="132632" cy="5715624"/>
          </a:xfrm>
          <a:prstGeom prst="rect">
            <a:avLst/>
          </a:prstGeom>
        </p:spPr>
      </p:pic>
      <p:pic>
        <p:nvPicPr>
          <p:cNvPr id="10" name="Picture 9">
            <a:extLst>
              <a:ext uri="{FF2B5EF4-FFF2-40B4-BE49-F238E27FC236}">
                <a16:creationId xmlns:a16="http://schemas.microsoft.com/office/drawing/2014/main" id="{2344D0C9-F24F-FD52-77D4-64DC19D6805E}"/>
              </a:ext>
            </a:extLst>
          </p:cNvPr>
          <p:cNvPicPr>
            <a:picLocks noChangeAspect="1"/>
          </p:cNvPicPr>
          <p:nvPr/>
        </p:nvPicPr>
        <p:blipFill>
          <a:blip r:embed="rId14"/>
          <a:stretch>
            <a:fillRect/>
          </a:stretch>
        </p:blipFill>
        <p:spPr>
          <a:xfrm>
            <a:off x="6760770" y="3181243"/>
            <a:ext cx="931891" cy="1005234"/>
          </a:xfrm>
          <a:prstGeom prst="rect">
            <a:avLst/>
          </a:prstGeom>
        </p:spPr>
      </p:pic>
      <p:pic>
        <p:nvPicPr>
          <p:cNvPr id="12" name="Picture 11">
            <a:extLst>
              <a:ext uri="{FF2B5EF4-FFF2-40B4-BE49-F238E27FC236}">
                <a16:creationId xmlns:a16="http://schemas.microsoft.com/office/drawing/2014/main" id="{BE81F3B7-0593-D9F1-89CD-E611CC281FC0}"/>
              </a:ext>
            </a:extLst>
          </p:cNvPr>
          <p:cNvPicPr>
            <a:picLocks noChangeAspect="1"/>
          </p:cNvPicPr>
          <p:nvPr/>
        </p:nvPicPr>
        <p:blipFill>
          <a:blip r:embed="rId15"/>
          <a:stretch>
            <a:fillRect/>
          </a:stretch>
        </p:blipFill>
        <p:spPr>
          <a:xfrm>
            <a:off x="10511483" y="933863"/>
            <a:ext cx="1150863" cy="1150863"/>
          </a:xfrm>
          <a:prstGeom prst="rect">
            <a:avLst/>
          </a:prstGeom>
        </p:spPr>
      </p:pic>
      <p:pic>
        <p:nvPicPr>
          <p:cNvPr id="14" name="Picture 13">
            <a:extLst>
              <a:ext uri="{FF2B5EF4-FFF2-40B4-BE49-F238E27FC236}">
                <a16:creationId xmlns:a16="http://schemas.microsoft.com/office/drawing/2014/main" id="{1F8979D0-08E3-43D1-1A64-24043BA0442C}"/>
              </a:ext>
            </a:extLst>
          </p:cNvPr>
          <p:cNvPicPr>
            <a:picLocks noChangeAspect="1"/>
          </p:cNvPicPr>
          <p:nvPr/>
        </p:nvPicPr>
        <p:blipFill>
          <a:blip r:embed="rId16"/>
          <a:stretch>
            <a:fillRect/>
          </a:stretch>
        </p:blipFill>
        <p:spPr>
          <a:xfrm>
            <a:off x="7596725" y="991129"/>
            <a:ext cx="1178339" cy="913814"/>
          </a:xfrm>
          <a:prstGeom prst="rect">
            <a:avLst/>
          </a:prstGeom>
        </p:spPr>
      </p:pic>
      <p:pic>
        <p:nvPicPr>
          <p:cNvPr id="11" name="Picture 10">
            <a:extLst>
              <a:ext uri="{FF2B5EF4-FFF2-40B4-BE49-F238E27FC236}">
                <a16:creationId xmlns:a16="http://schemas.microsoft.com/office/drawing/2014/main" id="{06FB99FA-863F-C7E8-8C2C-BC08F58DE5E9}"/>
              </a:ext>
            </a:extLst>
          </p:cNvPr>
          <p:cNvPicPr>
            <a:picLocks noChangeAspect="1"/>
          </p:cNvPicPr>
          <p:nvPr/>
        </p:nvPicPr>
        <p:blipFill>
          <a:blip r:embed="rId17"/>
          <a:stretch>
            <a:fillRect/>
          </a:stretch>
        </p:blipFill>
        <p:spPr>
          <a:xfrm>
            <a:off x="3204906" y="2043490"/>
            <a:ext cx="1184142" cy="880886"/>
          </a:xfrm>
          <a:prstGeom prst="rect">
            <a:avLst/>
          </a:prstGeom>
        </p:spPr>
      </p:pic>
      <p:pic>
        <p:nvPicPr>
          <p:cNvPr id="13" name="Picture 12">
            <a:extLst>
              <a:ext uri="{FF2B5EF4-FFF2-40B4-BE49-F238E27FC236}">
                <a16:creationId xmlns:a16="http://schemas.microsoft.com/office/drawing/2014/main" id="{8C279AAB-79EE-8BC4-79C3-1B301BCFEC29}"/>
              </a:ext>
            </a:extLst>
          </p:cNvPr>
          <p:cNvPicPr>
            <a:picLocks noChangeAspect="1"/>
          </p:cNvPicPr>
          <p:nvPr/>
        </p:nvPicPr>
        <p:blipFill>
          <a:blip r:embed="rId18"/>
          <a:stretch>
            <a:fillRect/>
          </a:stretch>
        </p:blipFill>
        <p:spPr>
          <a:xfrm>
            <a:off x="8292402" y="2302116"/>
            <a:ext cx="1497424" cy="556279"/>
          </a:xfrm>
          <a:prstGeom prst="rect">
            <a:avLst/>
          </a:prstGeom>
        </p:spPr>
      </p:pic>
      <p:pic>
        <p:nvPicPr>
          <p:cNvPr id="16" name="Picture 15">
            <a:extLst>
              <a:ext uri="{FF2B5EF4-FFF2-40B4-BE49-F238E27FC236}">
                <a16:creationId xmlns:a16="http://schemas.microsoft.com/office/drawing/2014/main" id="{9D63C82B-43DC-FB90-699D-F2714D602B67}"/>
              </a:ext>
            </a:extLst>
          </p:cNvPr>
          <p:cNvPicPr>
            <a:picLocks noChangeAspect="1"/>
          </p:cNvPicPr>
          <p:nvPr/>
        </p:nvPicPr>
        <p:blipFill>
          <a:blip r:embed="rId19"/>
          <a:stretch>
            <a:fillRect/>
          </a:stretch>
        </p:blipFill>
        <p:spPr>
          <a:xfrm>
            <a:off x="8775064" y="1013085"/>
            <a:ext cx="1613769" cy="1075846"/>
          </a:xfrm>
          <a:prstGeom prst="rect">
            <a:avLst/>
          </a:prstGeom>
        </p:spPr>
      </p:pic>
      <p:pic>
        <p:nvPicPr>
          <p:cNvPr id="17" name="Picture 16">
            <a:extLst>
              <a:ext uri="{FF2B5EF4-FFF2-40B4-BE49-F238E27FC236}">
                <a16:creationId xmlns:a16="http://schemas.microsoft.com/office/drawing/2014/main" id="{8CBB2CC6-E4E7-2353-EA16-043B256C3928}"/>
              </a:ext>
            </a:extLst>
          </p:cNvPr>
          <p:cNvPicPr>
            <a:picLocks noChangeAspect="1"/>
          </p:cNvPicPr>
          <p:nvPr/>
        </p:nvPicPr>
        <p:blipFill>
          <a:blip r:embed="rId20"/>
          <a:stretch>
            <a:fillRect/>
          </a:stretch>
        </p:blipFill>
        <p:spPr>
          <a:xfrm>
            <a:off x="6190799" y="2391703"/>
            <a:ext cx="1994555" cy="396151"/>
          </a:xfrm>
          <a:prstGeom prst="rect">
            <a:avLst/>
          </a:prstGeom>
        </p:spPr>
      </p:pic>
      <p:pic>
        <p:nvPicPr>
          <p:cNvPr id="27" name="Picture 26">
            <a:extLst>
              <a:ext uri="{FF2B5EF4-FFF2-40B4-BE49-F238E27FC236}">
                <a16:creationId xmlns:a16="http://schemas.microsoft.com/office/drawing/2014/main" id="{0761A6C3-F043-2110-317F-C806D889D332}"/>
              </a:ext>
            </a:extLst>
          </p:cNvPr>
          <p:cNvPicPr>
            <a:picLocks noChangeAspect="1"/>
          </p:cNvPicPr>
          <p:nvPr/>
        </p:nvPicPr>
        <p:blipFill>
          <a:blip r:embed="rId21"/>
          <a:stretch>
            <a:fillRect/>
          </a:stretch>
        </p:blipFill>
        <p:spPr>
          <a:xfrm>
            <a:off x="4862535" y="4353178"/>
            <a:ext cx="1137439" cy="1137439"/>
          </a:xfrm>
          <a:prstGeom prst="rect">
            <a:avLst/>
          </a:prstGeom>
        </p:spPr>
      </p:pic>
      <p:pic>
        <p:nvPicPr>
          <p:cNvPr id="29" name="Picture 28">
            <a:extLst>
              <a:ext uri="{FF2B5EF4-FFF2-40B4-BE49-F238E27FC236}">
                <a16:creationId xmlns:a16="http://schemas.microsoft.com/office/drawing/2014/main" id="{9F33F7FF-343B-BAC7-D1EE-646A55384613}"/>
              </a:ext>
            </a:extLst>
          </p:cNvPr>
          <p:cNvPicPr>
            <a:picLocks noChangeAspect="1"/>
          </p:cNvPicPr>
          <p:nvPr/>
        </p:nvPicPr>
        <p:blipFill>
          <a:blip r:embed="rId22"/>
          <a:stretch>
            <a:fillRect/>
          </a:stretch>
        </p:blipFill>
        <p:spPr>
          <a:xfrm>
            <a:off x="10046393" y="4279737"/>
            <a:ext cx="1684625" cy="1059629"/>
          </a:xfrm>
          <a:prstGeom prst="rect">
            <a:avLst/>
          </a:prstGeom>
        </p:spPr>
      </p:pic>
      <p:pic>
        <p:nvPicPr>
          <p:cNvPr id="28" name="Picture 27">
            <a:extLst>
              <a:ext uri="{FF2B5EF4-FFF2-40B4-BE49-F238E27FC236}">
                <a16:creationId xmlns:a16="http://schemas.microsoft.com/office/drawing/2014/main" id="{CCE22BFC-535D-5C35-CB17-B9DF4C3399A7}"/>
              </a:ext>
            </a:extLst>
          </p:cNvPr>
          <p:cNvPicPr>
            <a:picLocks noChangeAspect="1"/>
          </p:cNvPicPr>
          <p:nvPr/>
        </p:nvPicPr>
        <p:blipFill>
          <a:blip r:embed="rId23"/>
          <a:stretch>
            <a:fillRect/>
          </a:stretch>
        </p:blipFill>
        <p:spPr>
          <a:xfrm>
            <a:off x="3245258" y="4348075"/>
            <a:ext cx="1157922" cy="1435268"/>
          </a:xfrm>
          <a:prstGeom prst="rect">
            <a:avLst/>
          </a:prstGeom>
        </p:spPr>
      </p:pic>
      <p:pic>
        <p:nvPicPr>
          <p:cNvPr id="31" name="Picture 30">
            <a:extLst>
              <a:ext uri="{FF2B5EF4-FFF2-40B4-BE49-F238E27FC236}">
                <a16:creationId xmlns:a16="http://schemas.microsoft.com/office/drawing/2014/main" id="{DCF6F41C-1FAD-9BB1-57C5-2A1697D0173E}"/>
              </a:ext>
            </a:extLst>
          </p:cNvPr>
          <p:cNvPicPr>
            <a:picLocks noChangeAspect="1"/>
          </p:cNvPicPr>
          <p:nvPr/>
        </p:nvPicPr>
        <p:blipFill>
          <a:blip r:embed="rId24"/>
          <a:stretch>
            <a:fillRect/>
          </a:stretch>
        </p:blipFill>
        <p:spPr>
          <a:xfrm>
            <a:off x="6238244" y="4717955"/>
            <a:ext cx="2154599" cy="506145"/>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7" name="Google Shape;253;p47">
            <a:extLst>
              <a:ext uri="{FF2B5EF4-FFF2-40B4-BE49-F238E27FC236}">
                <a16:creationId xmlns:a16="http://schemas.microsoft.com/office/drawing/2014/main" id="{21AB9DE0-A145-4FFB-958F-D65E4E22432C}"/>
              </a:ext>
            </a:extLst>
          </p:cNvPr>
          <p:cNvSpPr txBox="1"/>
          <p:nvPr/>
        </p:nvSpPr>
        <p:spPr>
          <a:xfrm>
            <a:off x="910544" y="1826202"/>
            <a:ext cx="4347411" cy="83678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700" dirty="0">
                <a:solidFill>
                  <a:srgbClr val="4082C3"/>
                </a:solidFill>
                <a:latin typeface="Poppins SemiBold" panose="00000700000000000000" pitchFamily="2" charset="0"/>
                <a:ea typeface="Poppins SemiBold"/>
                <a:cs typeface="Poppins SemiBold" panose="00000700000000000000" pitchFamily="2" charset="0"/>
                <a:sym typeface="Poppins SemiBold"/>
              </a:rPr>
              <a:t>Structured Cabling</a:t>
            </a:r>
          </a:p>
          <a:p>
            <a:pPr marL="0" marR="0" lvl="0" indent="0" algn="l" rtl="0">
              <a:spcBef>
                <a:spcPts val="0"/>
              </a:spcBef>
              <a:spcAft>
                <a:spcPts val="0"/>
              </a:spcAft>
              <a:buNone/>
            </a:pPr>
            <a:r>
              <a:rPr lang="en-US" sz="2700" dirty="0">
                <a:solidFill>
                  <a:srgbClr val="4082C3"/>
                </a:solidFill>
                <a:latin typeface="Poppins SemiBold" panose="00000700000000000000" pitchFamily="2" charset="0"/>
                <a:ea typeface="Poppins SemiBold"/>
                <a:cs typeface="Poppins SemiBold" panose="00000700000000000000" pitchFamily="2" charset="0"/>
                <a:sym typeface="Poppins SemiBold"/>
              </a:rPr>
              <a:t>Services</a:t>
            </a:r>
          </a:p>
        </p:txBody>
      </p:sp>
      <p:sp>
        <p:nvSpPr>
          <p:cNvPr id="8" name="Google Shape;255;p47">
            <a:extLst>
              <a:ext uri="{FF2B5EF4-FFF2-40B4-BE49-F238E27FC236}">
                <a16:creationId xmlns:a16="http://schemas.microsoft.com/office/drawing/2014/main" id="{551C91F9-BA94-4FB3-B8B5-443AF689D72F}"/>
              </a:ext>
            </a:extLst>
          </p:cNvPr>
          <p:cNvSpPr txBox="1"/>
          <p:nvPr/>
        </p:nvSpPr>
        <p:spPr>
          <a:xfrm>
            <a:off x="914399" y="2836738"/>
            <a:ext cx="4096872" cy="3564062"/>
          </a:xfrm>
          <a:prstGeom prst="rect">
            <a:avLst/>
          </a:prstGeom>
          <a:noFill/>
          <a:ln>
            <a:noFill/>
          </a:ln>
        </p:spPr>
        <p:txBody>
          <a:bodyPr spcFirstLastPara="1" wrap="square" lIns="91425" tIns="45700" rIns="91425" bIns="45700" anchor="t" anchorCtr="0">
            <a:noAutofit/>
          </a:bodyPr>
          <a:lstStyle/>
          <a:p>
            <a:r>
              <a:rPr lang="en-US" sz="1500" dirty="0">
                <a:solidFill>
                  <a:schemeClr val="tx2">
                    <a:lumMod val="25000"/>
                  </a:schemeClr>
                </a:solidFill>
                <a:latin typeface="Poppins" panose="00000500000000000000" pitchFamily="2" charset="0"/>
                <a:ea typeface="Ebrima" panose="02000000000000000000" pitchFamily="2" charset="0"/>
                <a:cs typeface="Poppins" panose="00000500000000000000" pitchFamily="2" charset="0"/>
              </a:rPr>
              <a:t>SYSTECEGY</a:t>
            </a:r>
            <a:r>
              <a:rPr lang="en-US" sz="1500" dirty="0">
                <a:solidFill>
                  <a:schemeClr val="tx2">
                    <a:lumMod val="25000"/>
                  </a:schemeClr>
                </a:solidFill>
                <a:latin typeface="Poppins" panose="00000500000000000000" pitchFamily="2" charset="0"/>
                <a:cs typeface="Poppins" panose="00000500000000000000" pitchFamily="2" charset="0"/>
              </a:rPr>
              <a:t> is specialized in data and fiber optic cabling installation and testing supported reliable, high-quality, standards-based cabling and network infrastructure components, implementing new or upgrading current infrastructure, SYSTECEGY provide a network cabling system that's able to scale accommodating bandwidth needs and simply integrate the newest technologies helps your business stay competitive while reducing overall infrastructure costs .</a:t>
            </a:r>
          </a:p>
        </p:txBody>
      </p:sp>
      <p:pic>
        <p:nvPicPr>
          <p:cNvPr id="10" name="Picture 9">
            <a:extLst>
              <a:ext uri="{FF2B5EF4-FFF2-40B4-BE49-F238E27FC236}">
                <a16:creationId xmlns:a16="http://schemas.microsoft.com/office/drawing/2014/main" id="{9EB8C217-1CAF-42E4-9514-E369C866080D}"/>
              </a:ext>
            </a:extLst>
          </p:cNvPr>
          <p:cNvPicPr>
            <a:picLocks noChangeAspect="1"/>
          </p:cNvPicPr>
          <p:nvPr/>
        </p:nvPicPr>
        <p:blipFill>
          <a:blip r:embed="rId3"/>
          <a:stretch>
            <a:fillRect/>
          </a:stretch>
        </p:blipFill>
        <p:spPr>
          <a:xfrm>
            <a:off x="6096000" y="1133621"/>
            <a:ext cx="2579483" cy="4590758"/>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1" name="Google Shape;309;p50">
            <a:extLst>
              <a:ext uri="{FF2B5EF4-FFF2-40B4-BE49-F238E27FC236}">
                <a16:creationId xmlns:a16="http://schemas.microsoft.com/office/drawing/2014/main" id="{7BD889BD-AFA5-4258-849A-611761C93711}"/>
              </a:ext>
            </a:extLst>
          </p:cNvPr>
          <p:cNvSpPr txBox="1"/>
          <p:nvPr/>
        </p:nvSpPr>
        <p:spPr>
          <a:xfrm>
            <a:off x="416084" y="195161"/>
            <a:ext cx="2795700" cy="261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dirty="0">
                <a:solidFill>
                  <a:srgbClr val="4082C3"/>
                </a:solidFill>
                <a:latin typeface="Poppins SemiBold" panose="00000700000000000000" pitchFamily="2" charset="0"/>
                <a:ea typeface="Poppins SemiBold"/>
                <a:cs typeface="Poppins SemiBold" panose="00000700000000000000" pitchFamily="2" charset="0"/>
                <a:sym typeface="Poppins SemiBold"/>
              </a:rPr>
              <a:t>Services</a:t>
            </a:r>
            <a:endParaRPr lang="en-US" sz="1600" dirty="0">
              <a:solidFill>
                <a:srgbClr val="4082C3"/>
              </a:solidFill>
              <a:latin typeface="Poppins SemiBold" panose="00000700000000000000" pitchFamily="2" charset="0"/>
              <a:ea typeface="Poppins SemiBold"/>
              <a:cs typeface="Poppins SemiBold" panose="00000700000000000000" pitchFamily="2" charset="0"/>
              <a:sym typeface="Poppins SemiBold"/>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14" name="Google Shape;264;p48">
            <a:extLst>
              <a:ext uri="{FF2B5EF4-FFF2-40B4-BE49-F238E27FC236}">
                <a16:creationId xmlns:a16="http://schemas.microsoft.com/office/drawing/2014/main" id="{F8B5C807-1A00-475F-AE7E-C8AEA8A519DD}"/>
              </a:ext>
            </a:extLst>
          </p:cNvPr>
          <p:cNvSpPr txBox="1"/>
          <p:nvPr/>
        </p:nvSpPr>
        <p:spPr>
          <a:xfrm>
            <a:off x="3969656" y="1085165"/>
            <a:ext cx="4564743" cy="507831"/>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700" dirty="0">
                <a:solidFill>
                  <a:srgbClr val="4082C3"/>
                </a:solidFill>
                <a:latin typeface="Poppins SemiBold"/>
                <a:ea typeface="Poppins SemiBold"/>
                <a:cs typeface="Poppins SemiBold"/>
                <a:sym typeface="Poppins SemiBold"/>
              </a:rPr>
              <a:t>Copper and fiber cabling</a:t>
            </a:r>
            <a:endParaRPr sz="2700" dirty="0">
              <a:solidFill>
                <a:srgbClr val="4082C3"/>
              </a:solidFill>
              <a:latin typeface="Poppins SemiBold"/>
              <a:ea typeface="Poppins SemiBold"/>
              <a:cs typeface="Poppins SemiBold"/>
              <a:sym typeface="Poppins SemiBold"/>
            </a:endParaRPr>
          </a:p>
        </p:txBody>
      </p:sp>
      <p:grpSp>
        <p:nvGrpSpPr>
          <p:cNvPr id="15" name="Google Shape;266;p48">
            <a:extLst>
              <a:ext uri="{FF2B5EF4-FFF2-40B4-BE49-F238E27FC236}">
                <a16:creationId xmlns:a16="http://schemas.microsoft.com/office/drawing/2014/main" id="{AFECE132-A457-459B-9749-176D6090DED2}"/>
              </a:ext>
            </a:extLst>
          </p:cNvPr>
          <p:cNvGrpSpPr/>
          <p:nvPr/>
        </p:nvGrpSpPr>
        <p:grpSpPr>
          <a:xfrm>
            <a:off x="978440" y="4832863"/>
            <a:ext cx="9995761" cy="1841356"/>
            <a:chOff x="978441" y="4178444"/>
            <a:chExt cx="3136002" cy="1841356"/>
          </a:xfrm>
        </p:grpSpPr>
        <p:sp>
          <p:nvSpPr>
            <p:cNvPr id="16" name="Google Shape;267;p48">
              <a:extLst>
                <a:ext uri="{FF2B5EF4-FFF2-40B4-BE49-F238E27FC236}">
                  <a16:creationId xmlns:a16="http://schemas.microsoft.com/office/drawing/2014/main" id="{25A90BDA-3A1C-441E-9156-D645A96517E7}"/>
                </a:ext>
              </a:extLst>
            </p:cNvPr>
            <p:cNvSpPr/>
            <p:nvPr/>
          </p:nvSpPr>
          <p:spPr>
            <a:xfrm>
              <a:off x="978441" y="4428373"/>
              <a:ext cx="3136002" cy="1591427"/>
            </a:xfrm>
            <a:prstGeom prst="roundRect">
              <a:avLst>
                <a:gd name="adj" fmla="val 1752"/>
              </a:avLst>
            </a:prstGeom>
            <a:solidFill>
              <a:schemeClr val="lt1"/>
            </a:solidFill>
            <a:ln>
              <a:noFill/>
            </a:ln>
            <a:effectLst>
              <a:outerShdw blurRad="406400" sx="94000" sy="94000" algn="ctr" rotWithShape="0">
                <a:srgbClr val="000000">
                  <a:alpha val="11764"/>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000" b="1">
                <a:solidFill>
                  <a:schemeClr val="dk1"/>
                </a:solidFill>
                <a:latin typeface="Poppins SemiBold"/>
                <a:ea typeface="Poppins SemiBold"/>
                <a:cs typeface="Poppins SemiBold"/>
                <a:sym typeface="Poppins SemiBold"/>
              </a:endParaRPr>
            </a:p>
          </p:txBody>
        </p:sp>
        <p:sp>
          <p:nvSpPr>
            <p:cNvPr id="17" name="Google Shape;268;p48">
              <a:extLst>
                <a:ext uri="{FF2B5EF4-FFF2-40B4-BE49-F238E27FC236}">
                  <a16:creationId xmlns:a16="http://schemas.microsoft.com/office/drawing/2014/main" id="{C794CB58-6492-4366-8821-11ED47927154}"/>
                </a:ext>
              </a:extLst>
            </p:cNvPr>
            <p:cNvSpPr/>
            <p:nvPr/>
          </p:nvSpPr>
          <p:spPr>
            <a:xfrm>
              <a:off x="2286575" y="4178444"/>
              <a:ext cx="519734" cy="519734"/>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dirty="0"/>
            </a:p>
          </p:txBody>
        </p:sp>
      </p:grpSp>
      <p:sp>
        <p:nvSpPr>
          <p:cNvPr id="18" name="Google Shape;275;p48">
            <a:extLst>
              <a:ext uri="{FF2B5EF4-FFF2-40B4-BE49-F238E27FC236}">
                <a16:creationId xmlns:a16="http://schemas.microsoft.com/office/drawing/2014/main" id="{031DD2B2-265D-4E81-B4E4-38816E8EE5F9}"/>
              </a:ext>
            </a:extLst>
          </p:cNvPr>
          <p:cNvSpPr txBox="1"/>
          <p:nvPr/>
        </p:nvSpPr>
        <p:spPr>
          <a:xfrm>
            <a:off x="1013537" y="5172044"/>
            <a:ext cx="10200023" cy="1118699"/>
          </a:xfrm>
          <a:prstGeom prst="rect">
            <a:avLst/>
          </a:prstGeom>
          <a:noFill/>
          <a:ln>
            <a:noFill/>
          </a:ln>
        </p:spPr>
        <p:txBody>
          <a:bodyPr spcFirstLastPara="1" wrap="square" lIns="91425" tIns="45700" rIns="91425" bIns="45700" anchor="t" anchorCtr="0">
            <a:noAutofit/>
          </a:bodyPr>
          <a:lstStyle/>
          <a:p>
            <a:r>
              <a:rPr lang="en-US" sz="1500" dirty="0">
                <a:solidFill>
                  <a:schemeClr val="tx2">
                    <a:lumMod val="25000"/>
                  </a:schemeClr>
                </a:solidFill>
                <a:latin typeface="Poppins" panose="00000500000000000000" pitchFamily="2" charset="0"/>
                <a:ea typeface="Ebrima" panose="02000000000000000000" pitchFamily="2" charset="0"/>
                <a:cs typeface="Poppins" panose="00000500000000000000" pitchFamily="2" charset="0"/>
              </a:rPr>
              <a:t>SYSTECEGY</a:t>
            </a:r>
            <a:r>
              <a:rPr lang="en-US" sz="1500" dirty="0">
                <a:solidFill>
                  <a:schemeClr val="tx2">
                    <a:lumMod val="25000"/>
                  </a:schemeClr>
                </a:solidFill>
                <a:latin typeface="Poppins" panose="00000500000000000000" pitchFamily="2" charset="0"/>
                <a:cs typeface="Poppins" panose="00000500000000000000" pitchFamily="2" charset="0"/>
              </a:rPr>
              <a:t> is committed to providing their clients the latest Structured Cabling Systems, such as, CAT5E, CAT6, CAT6A, CAT7 single mode and multi mode cable systems that are capable of Gigabyte speeds and more. SYSTECEGY provides their customers and business partners with the greatest amount of functionality through ANSI, TIA/EIA and ISO Standards .</a:t>
            </a:r>
          </a:p>
        </p:txBody>
      </p:sp>
      <p:pic>
        <p:nvPicPr>
          <p:cNvPr id="20" name="Picture 19">
            <a:extLst>
              <a:ext uri="{FF2B5EF4-FFF2-40B4-BE49-F238E27FC236}">
                <a16:creationId xmlns:a16="http://schemas.microsoft.com/office/drawing/2014/main" id="{4D8CE409-C94B-4A15-B364-21993A6CA180}"/>
              </a:ext>
            </a:extLst>
          </p:cNvPr>
          <p:cNvPicPr>
            <a:picLocks noChangeAspect="1"/>
          </p:cNvPicPr>
          <p:nvPr/>
        </p:nvPicPr>
        <p:blipFill>
          <a:blip r:embed="rId3"/>
          <a:stretch>
            <a:fillRect/>
          </a:stretch>
        </p:blipFill>
        <p:spPr>
          <a:xfrm>
            <a:off x="4473798" y="1801570"/>
            <a:ext cx="3485689" cy="3173793"/>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21" name="Google Shape;309;p50">
            <a:extLst>
              <a:ext uri="{FF2B5EF4-FFF2-40B4-BE49-F238E27FC236}">
                <a16:creationId xmlns:a16="http://schemas.microsoft.com/office/drawing/2014/main" id="{E4602EE7-5A28-4342-A108-B267BA4B35DA}"/>
              </a:ext>
            </a:extLst>
          </p:cNvPr>
          <p:cNvSpPr txBox="1"/>
          <p:nvPr/>
        </p:nvSpPr>
        <p:spPr>
          <a:xfrm>
            <a:off x="416084" y="195161"/>
            <a:ext cx="2795700" cy="261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dirty="0">
                <a:solidFill>
                  <a:srgbClr val="4082C3"/>
                </a:solidFill>
                <a:latin typeface="Poppins SemiBold"/>
                <a:ea typeface="Poppins SemiBold"/>
                <a:cs typeface="Poppins SemiBold"/>
                <a:sym typeface="Poppins SemiBold"/>
              </a:rPr>
              <a:t>Services</a:t>
            </a:r>
            <a:endParaRPr lang="en-US" sz="1600" dirty="0">
              <a:solidFill>
                <a:srgbClr val="4082C3"/>
              </a:solidFill>
              <a:latin typeface="Poppins SemiBold"/>
              <a:ea typeface="Poppins SemiBold"/>
              <a:cs typeface="Poppins SemiBold"/>
              <a:sym typeface="Poppins SemiBold"/>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9" name="Google Shape;290;p49">
            <a:extLst>
              <a:ext uri="{FF2B5EF4-FFF2-40B4-BE49-F238E27FC236}">
                <a16:creationId xmlns:a16="http://schemas.microsoft.com/office/drawing/2014/main" id="{5CB01AFE-407F-4FD3-9771-CFE7B3ADB336}"/>
              </a:ext>
            </a:extLst>
          </p:cNvPr>
          <p:cNvSpPr txBox="1"/>
          <p:nvPr/>
        </p:nvSpPr>
        <p:spPr>
          <a:xfrm>
            <a:off x="1245154" y="3097492"/>
            <a:ext cx="3697799" cy="3089321"/>
          </a:xfrm>
          <a:prstGeom prst="rect">
            <a:avLst/>
          </a:prstGeom>
          <a:noFill/>
          <a:ln>
            <a:noFill/>
          </a:ln>
        </p:spPr>
        <p:txBody>
          <a:bodyPr spcFirstLastPara="1" wrap="square" lIns="91425" tIns="45700" rIns="91425" bIns="45700" anchor="t" anchorCtr="0">
            <a:noAutofit/>
          </a:bodyPr>
          <a:lstStyle/>
          <a:p>
            <a:r>
              <a:rPr lang="en-US" sz="1500" dirty="0">
                <a:solidFill>
                  <a:schemeClr val="tx2">
                    <a:lumMod val="25000"/>
                  </a:schemeClr>
                </a:solidFill>
                <a:latin typeface="Poppins" panose="00000500000000000000" pitchFamily="2" charset="0"/>
                <a:cs typeface="Poppins" panose="00000500000000000000" pitchFamily="2" charset="0"/>
              </a:rPr>
              <a:t>Because Network Racks are an important component of the structured cabling systems, </a:t>
            </a:r>
          </a:p>
          <a:p>
            <a:r>
              <a:rPr lang="en-US" sz="1500" dirty="0">
                <a:solidFill>
                  <a:schemeClr val="tx2">
                    <a:lumMod val="25000"/>
                  </a:schemeClr>
                </a:solidFill>
                <a:latin typeface="Poppins" panose="00000500000000000000" pitchFamily="2" charset="0"/>
                <a:cs typeface="Poppins" panose="00000500000000000000" pitchFamily="2" charset="0"/>
              </a:rPr>
              <a:t>SYSTECEGY provides a network cabinet which can efficiently and safely hold all network components, efficiently utilizing the space in your data center. SYSTECEGY  have well trained technicians working with various types of racks including “Floor mount, Wall mount, Network Racks, Server Racks”</a:t>
            </a:r>
          </a:p>
        </p:txBody>
      </p:sp>
      <p:sp>
        <p:nvSpPr>
          <p:cNvPr id="10" name="Google Shape;291;p49">
            <a:extLst>
              <a:ext uri="{FF2B5EF4-FFF2-40B4-BE49-F238E27FC236}">
                <a16:creationId xmlns:a16="http://schemas.microsoft.com/office/drawing/2014/main" id="{2D7E97F2-1432-4BBE-BE68-926E283CAE82}"/>
              </a:ext>
            </a:extLst>
          </p:cNvPr>
          <p:cNvSpPr txBox="1"/>
          <p:nvPr/>
        </p:nvSpPr>
        <p:spPr>
          <a:xfrm>
            <a:off x="1210432" y="2291355"/>
            <a:ext cx="3233231" cy="5500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700" dirty="0">
                <a:solidFill>
                  <a:srgbClr val="4082C3"/>
                </a:solidFill>
                <a:latin typeface="Poppins SemiBold"/>
                <a:ea typeface="Poppins SemiBold"/>
                <a:cs typeface="Poppins SemiBold"/>
                <a:sym typeface="Poppins SemiBold"/>
              </a:rPr>
              <a:t>Network Cabinet</a:t>
            </a:r>
            <a:endParaRPr sz="2700" dirty="0">
              <a:solidFill>
                <a:srgbClr val="4082C3"/>
              </a:solidFill>
              <a:latin typeface="Poppins SemiBold"/>
              <a:ea typeface="Poppins SemiBold"/>
              <a:cs typeface="Poppins SemiBold"/>
              <a:sym typeface="Poppins SemiBold"/>
            </a:endParaRPr>
          </a:p>
        </p:txBody>
      </p:sp>
      <p:pic>
        <p:nvPicPr>
          <p:cNvPr id="11" name="Google Shape;294;p49">
            <a:extLst>
              <a:ext uri="{FF2B5EF4-FFF2-40B4-BE49-F238E27FC236}">
                <a16:creationId xmlns:a16="http://schemas.microsoft.com/office/drawing/2014/main" id="{395952DA-78B3-442B-A081-3F6A9F3A5DFB}"/>
              </a:ext>
            </a:extLst>
          </p:cNvPr>
          <p:cNvPicPr preferRelativeResize="0"/>
          <p:nvPr/>
        </p:nvPicPr>
        <p:blipFill rotWithShape="1">
          <a:blip r:embed="rId3">
            <a:alphaModFix/>
          </a:blip>
          <a:srcRect t="17927" b="17927"/>
          <a:stretch/>
        </p:blipFill>
        <p:spPr>
          <a:xfrm>
            <a:off x="5535340" y="671188"/>
            <a:ext cx="3833249" cy="4285823"/>
          </a:xfrm>
          <a:custGeom>
            <a:avLst/>
            <a:gdLst/>
            <a:ahLst/>
            <a:cxnLst/>
            <a:rect l="l" t="t" r="r" b="b"/>
            <a:pathLst>
              <a:path w="2745241" h="1839335" extrusionOk="0">
                <a:moveTo>
                  <a:pt x="122868" y="0"/>
                </a:moveTo>
                <a:lnTo>
                  <a:pt x="2622373" y="0"/>
                </a:lnTo>
                <a:cubicBezTo>
                  <a:pt x="2690231" y="0"/>
                  <a:pt x="2745241" y="55010"/>
                  <a:pt x="2745241" y="122868"/>
                </a:cubicBezTo>
                <a:lnTo>
                  <a:pt x="2745241" y="1839335"/>
                </a:lnTo>
                <a:lnTo>
                  <a:pt x="0" y="1839335"/>
                </a:lnTo>
                <a:lnTo>
                  <a:pt x="0" y="122868"/>
                </a:lnTo>
                <a:cubicBezTo>
                  <a:pt x="0" y="55010"/>
                  <a:pt x="55010" y="0"/>
                  <a:pt x="122868" y="0"/>
                </a:cubicBezTo>
                <a:close/>
              </a:path>
            </a:pathLst>
          </a:custGeom>
          <a:noFill/>
          <a:ln>
            <a:noFill/>
          </a:ln>
        </p:spPr>
      </p:pic>
      <p:pic>
        <p:nvPicPr>
          <p:cNvPr id="12" name="Google Shape;296;p49">
            <a:extLst>
              <a:ext uri="{FF2B5EF4-FFF2-40B4-BE49-F238E27FC236}">
                <a16:creationId xmlns:a16="http://schemas.microsoft.com/office/drawing/2014/main" id="{BA6C8556-3662-4905-B29D-DC2B6A7819A2}"/>
              </a:ext>
            </a:extLst>
          </p:cNvPr>
          <p:cNvPicPr preferRelativeResize="0"/>
          <p:nvPr/>
        </p:nvPicPr>
        <p:blipFill rotWithShape="1">
          <a:blip r:embed="rId3">
            <a:alphaModFix/>
          </a:blip>
          <a:srcRect t="17927" b="17927"/>
          <a:stretch/>
        </p:blipFill>
        <p:spPr>
          <a:xfrm>
            <a:off x="5535340" y="4347478"/>
            <a:ext cx="3833249" cy="1839335"/>
          </a:xfrm>
          <a:custGeom>
            <a:avLst/>
            <a:gdLst/>
            <a:ahLst/>
            <a:cxnLst/>
            <a:rect l="l" t="t" r="r" b="b"/>
            <a:pathLst>
              <a:path w="2745241" h="1839335" extrusionOk="0">
                <a:moveTo>
                  <a:pt x="0" y="0"/>
                </a:moveTo>
                <a:lnTo>
                  <a:pt x="2745241" y="0"/>
                </a:lnTo>
                <a:lnTo>
                  <a:pt x="2745241" y="1716467"/>
                </a:lnTo>
                <a:cubicBezTo>
                  <a:pt x="2745241" y="1784325"/>
                  <a:pt x="2690231" y="1839335"/>
                  <a:pt x="2622373" y="1839335"/>
                </a:cubicBezTo>
                <a:lnTo>
                  <a:pt x="122868" y="1839335"/>
                </a:lnTo>
                <a:cubicBezTo>
                  <a:pt x="55010" y="1839335"/>
                  <a:pt x="0" y="1784325"/>
                  <a:pt x="0" y="1716467"/>
                </a:cubicBezTo>
                <a:close/>
              </a:path>
            </a:pathLst>
          </a:custGeom>
          <a:noFill/>
          <a:ln>
            <a:noFill/>
          </a:ln>
        </p:spPr>
      </p:pic>
      <p:pic>
        <p:nvPicPr>
          <p:cNvPr id="15" name="Picture 14">
            <a:extLst>
              <a:ext uri="{FF2B5EF4-FFF2-40B4-BE49-F238E27FC236}">
                <a16:creationId xmlns:a16="http://schemas.microsoft.com/office/drawing/2014/main" id="{416C5467-020D-40B9-B172-56E48C573698}"/>
              </a:ext>
            </a:extLst>
          </p:cNvPr>
          <p:cNvPicPr>
            <a:picLocks noChangeAspect="1"/>
          </p:cNvPicPr>
          <p:nvPr/>
        </p:nvPicPr>
        <p:blipFill>
          <a:blip r:embed="rId4"/>
          <a:stretch>
            <a:fillRect/>
          </a:stretch>
        </p:blipFill>
        <p:spPr>
          <a:xfrm>
            <a:off x="5670789" y="430492"/>
            <a:ext cx="3697800" cy="6427508"/>
          </a:xfrm>
          <a:prstGeom prst="rect">
            <a:avLst/>
          </a:prstGeom>
        </p:spPr>
      </p:pic>
      <p:sp>
        <p:nvSpPr>
          <p:cNvPr id="16" name="Google Shape;309;p50">
            <a:extLst>
              <a:ext uri="{FF2B5EF4-FFF2-40B4-BE49-F238E27FC236}">
                <a16:creationId xmlns:a16="http://schemas.microsoft.com/office/drawing/2014/main" id="{E4AFDC5F-B221-47CB-965E-658A1DB030AD}"/>
              </a:ext>
            </a:extLst>
          </p:cNvPr>
          <p:cNvSpPr txBox="1"/>
          <p:nvPr/>
        </p:nvSpPr>
        <p:spPr>
          <a:xfrm>
            <a:off x="416084" y="195161"/>
            <a:ext cx="2795700" cy="261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dirty="0">
                <a:solidFill>
                  <a:srgbClr val="4082C3"/>
                </a:solidFill>
                <a:latin typeface="Poppins SemiBold"/>
                <a:ea typeface="Poppins SemiBold"/>
                <a:cs typeface="Poppins SemiBold"/>
                <a:sym typeface="Poppins SemiBold"/>
              </a:rPr>
              <a:t>Services</a:t>
            </a:r>
            <a:endParaRPr lang="en-US" sz="1600" dirty="0">
              <a:solidFill>
                <a:srgbClr val="4082C3"/>
              </a:solidFill>
              <a:latin typeface="Poppins SemiBold"/>
              <a:ea typeface="Poppins SemiBold"/>
              <a:cs typeface="Poppins SemiBold"/>
              <a:sym typeface="Poppins SemiBold"/>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9" name="Google Shape;308;p50">
            <a:extLst>
              <a:ext uri="{FF2B5EF4-FFF2-40B4-BE49-F238E27FC236}">
                <a16:creationId xmlns:a16="http://schemas.microsoft.com/office/drawing/2014/main" id="{130197E2-4DF6-4DD1-A422-DE465B8B29C7}"/>
              </a:ext>
            </a:extLst>
          </p:cNvPr>
          <p:cNvSpPr txBox="1"/>
          <p:nvPr/>
        </p:nvSpPr>
        <p:spPr>
          <a:xfrm>
            <a:off x="6176678" y="873364"/>
            <a:ext cx="3553927" cy="92333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700" dirty="0">
                <a:solidFill>
                  <a:srgbClr val="4082C3"/>
                </a:solidFill>
                <a:latin typeface="Poppins SemiBold"/>
                <a:ea typeface="Poppins SemiBold"/>
                <a:cs typeface="Poppins SemiBold"/>
                <a:sym typeface="Poppins SemiBold"/>
              </a:rPr>
              <a:t>Network Infrastructure</a:t>
            </a:r>
            <a:endParaRPr sz="2700" dirty="0">
              <a:solidFill>
                <a:srgbClr val="4082C3"/>
              </a:solidFill>
              <a:latin typeface="Poppins SemiBold"/>
              <a:ea typeface="Poppins SemiBold"/>
              <a:cs typeface="Poppins SemiBold"/>
              <a:sym typeface="Poppins SemiBold"/>
            </a:endParaRPr>
          </a:p>
        </p:txBody>
      </p:sp>
      <p:sp>
        <p:nvSpPr>
          <p:cNvPr id="11" name="Google Shape;310;p50">
            <a:extLst>
              <a:ext uri="{FF2B5EF4-FFF2-40B4-BE49-F238E27FC236}">
                <a16:creationId xmlns:a16="http://schemas.microsoft.com/office/drawing/2014/main" id="{E20C23CC-5F42-439A-A401-1D179E44905A}"/>
              </a:ext>
            </a:extLst>
          </p:cNvPr>
          <p:cNvSpPr txBox="1"/>
          <p:nvPr/>
        </p:nvSpPr>
        <p:spPr>
          <a:xfrm>
            <a:off x="6199826" y="1933156"/>
            <a:ext cx="5192658" cy="4288350"/>
          </a:xfrm>
          <a:prstGeom prst="rect">
            <a:avLst/>
          </a:prstGeom>
          <a:noFill/>
          <a:ln>
            <a:noFill/>
          </a:ln>
        </p:spPr>
        <p:txBody>
          <a:bodyPr spcFirstLastPara="1" wrap="square" lIns="91425" tIns="45700" rIns="91425" bIns="45700" anchor="t" anchorCtr="0">
            <a:noAutofit/>
          </a:bodyPr>
          <a:lstStyle/>
          <a:p>
            <a:r>
              <a:rPr lang="en-US" sz="1500" dirty="0">
                <a:solidFill>
                  <a:schemeClr val="tx2">
                    <a:lumMod val="25000"/>
                  </a:schemeClr>
                </a:solidFill>
                <a:latin typeface="Poppins" panose="00000500000000000000" pitchFamily="2" charset="0"/>
                <a:ea typeface="Ebrima" panose="02000000000000000000" pitchFamily="2" charset="0"/>
                <a:cs typeface="Poppins" panose="00000500000000000000" pitchFamily="2" charset="0"/>
              </a:rPr>
              <a:t>SYSTECEGY</a:t>
            </a:r>
            <a:r>
              <a:rPr lang="en-US" sz="1500" dirty="0">
                <a:solidFill>
                  <a:schemeClr val="tx2">
                    <a:lumMod val="25000"/>
                  </a:schemeClr>
                </a:solidFill>
                <a:latin typeface="Poppins" panose="00000500000000000000" pitchFamily="2" charset="0"/>
                <a:cs typeface="Poppins" panose="00000500000000000000" pitchFamily="2" charset="0"/>
              </a:rPr>
              <a:t> covers all of your needs when it comes to planning, building, or upgrading your network. We can design and implement various networks from connecting just a few PCs to share the Internet all the way up to connect multiple offices over wide area networks (WANs) using virtual private networks (VPNs). SYSTECEGY offer your organization the ability to secure, manage and share those all-important tools that keep you up and running. Computers, printers, firewall, phones, routers, switches and other digital resources including mobile devices and business applications. Our team specializes in creating and implementing customized networking solutions that are right for your business .</a:t>
            </a:r>
          </a:p>
        </p:txBody>
      </p:sp>
      <p:pic>
        <p:nvPicPr>
          <p:cNvPr id="12" name="Google Shape;311;p50">
            <a:extLst>
              <a:ext uri="{FF2B5EF4-FFF2-40B4-BE49-F238E27FC236}">
                <a16:creationId xmlns:a16="http://schemas.microsoft.com/office/drawing/2014/main" id="{520D9791-C0D2-43FE-BA93-4A856E426421}"/>
              </a:ext>
            </a:extLst>
          </p:cNvPr>
          <p:cNvPicPr preferRelativeResize="0"/>
          <p:nvPr/>
        </p:nvPicPr>
        <p:blipFill rotWithShape="1">
          <a:blip r:embed="rId3">
            <a:alphaModFix/>
          </a:blip>
          <a:srcRect t="2113" b="2113"/>
          <a:stretch/>
        </p:blipFill>
        <p:spPr>
          <a:xfrm>
            <a:off x="837625" y="639455"/>
            <a:ext cx="3910837" cy="4189219"/>
          </a:xfrm>
          <a:prstGeom prst="rect">
            <a:avLst/>
          </a:prstGeom>
          <a:noFill/>
          <a:ln>
            <a:noFill/>
          </a:ln>
        </p:spPr>
      </p:pic>
      <p:pic>
        <p:nvPicPr>
          <p:cNvPr id="13" name="Picture 12">
            <a:extLst>
              <a:ext uri="{FF2B5EF4-FFF2-40B4-BE49-F238E27FC236}">
                <a16:creationId xmlns:a16="http://schemas.microsoft.com/office/drawing/2014/main" id="{017890D8-DAA4-4EBE-9E6C-1BBDAA42652D}"/>
              </a:ext>
            </a:extLst>
          </p:cNvPr>
          <p:cNvPicPr>
            <a:picLocks noChangeAspect="1"/>
          </p:cNvPicPr>
          <p:nvPr/>
        </p:nvPicPr>
        <p:blipFill>
          <a:blip r:embed="rId4"/>
          <a:stretch>
            <a:fillRect/>
          </a:stretch>
        </p:blipFill>
        <p:spPr>
          <a:xfrm>
            <a:off x="799516" y="634843"/>
            <a:ext cx="4033410" cy="403341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15" name="Picture 14">
            <a:extLst>
              <a:ext uri="{FF2B5EF4-FFF2-40B4-BE49-F238E27FC236}">
                <a16:creationId xmlns:a16="http://schemas.microsoft.com/office/drawing/2014/main" id="{1B47719F-CAD3-488A-9868-B561E211DD4D}"/>
              </a:ext>
            </a:extLst>
          </p:cNvPr>
          <p:cNvPicPr>
            <a:picLocks noChangeAspect="1"/>
          </p:cNvPicPr>
          <p:nvPr/>
        </p:nvPicPr>
        <p:blipFill>
          <a:blip r:embed="rId5"/>
          <a:stretch>
            <a:fillRect/>
          </a:stretch>
        </p:blipFill>
        <p:spPr>
          <a:xfrm>
            <a:off x="4681777" y="641492"/>
            <a:ext cx="66685" cy="4187182"/>
          </a:xfrm>
          <a:prstGeom prst="rect">
            <a:avLst/>
          </a:prstGeom>
        </p:spPr>
      </p:pic>
      <p:sp>
        <p:nvSpPr>
          <p:cNvPr id="16" name="Google Shape;309;p50">
            <a:extLst>
              <a:ext uri="{FF2B5EF4-FFF2-40B4-BE49-F238E27FC236}">
                <a16:creationId xmlns:a16="http://schemas.microsoft.com/office/drawing/2014/main" id="{F695C512-7E9F-4CEB-A779-7F4DC808F5FA}"/>
              </a:ext>
            </a:extLst>
          </p:cNvPr>
          <p:cNvSpPr txBox="1"/>
          <p:nvPr/>
        </p:nvSpPr>
        <p:spPr>
          <a:xfrm>
            <a:off x="416084" y="195161"/>
            <a:ext cx="2795700" cy="261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dirty="0">
                <a:solidFill>
                  <a:srgbClr val="4082C3"/>
                </a:solidFill>
                <a:latin typeface="Poppins SemiBold"/>
                <a:ea typeface="Poppins SemiBold"/>
                <a:cs typeface="Poppins SemiBold"/>
                <a:sym typeface="Poppins SemiBold"/>
              </a:rPr>
              <a:t>Services</a:t>
            </a:r>
            <a:endParaRPr lang="en-US" sz="1600" dirty="0">
              <a:solidFill>
                <a:srgbClr val="4082C3"/>
              </a:solidFill>
              <a:latin typeface="Poppins SemiBold"/>
              <a:ea typeface="Poppins SemiBold"/>
              <a:cs typeface="Poppins SemiBold"/>
              <a:sym typeface="Poppins SemiBold"/>
            </a:endParaRPr>
          </a:p>
        </p:txBody>
      </p:sp>
    </p:spTree>
  </p:cSld>
  <p:clrMapOvr>
    <a:masterClrMapping/>
  </p:clrMapOvr>
</p:sld>
</file>

<file path=ppt/theme/theme1.xml><?xml version="1.0" encoding="utf-8"?>
<a:theme xmlns:a="http://schemas.openxmlformats.org/drawingml/2006/main" name="Digitech">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2240</TotalTime>
  <Words>2268</Words>
  <Application>Microsoft Office PowerPoint</Application>
  <PresentationFormat>Widescreen</PresentationFormat>
  <Paragraphs>149</Paragraphs>
  <Slides>31</Slides>
  <Notes>27</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31</vt:i4>
      </vt:variant>
    </vt:vector>
  </HeadingPairs>
  <TitlesOfParts>
    <vt:vector size="41" baseType="lpstr">
      <vt:lpstr>Sofia Pro W03</vt:lpstr>
      <vt:lpstr>Times New Roman</vt:lpstr>
      <vt:lpstr>Poppins</vt:lpstr>
      <vt:lpstr>Adobe Fan Heiti Std B</vt:lpstr>
      <vt:lpstr>Muli</vt:lpstr>
      <vt:lpstr>Arial</vt:lpstr>
      <vt:lpstr>Poppins SemiBold</vt:lpstr>
      <vt:lpstr>Calibri</vt:lpstr>
      <vt:lpstr>Adobe Song Std L</vt:lpstr>
      <vt:lpstr>Digitech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Bassem.Elhamy</dc:creator>
  <cp:lastModifiedBy>Bassem Elhamy</cp:lastModifiedBy>
  <cp:revision>91</cp:revision>
  <dcterms:modified xsi:type="dcterms:W3CDTF">2024-11-07T12:12:21Z</dcterms:modified>
</cp:coreProperties>
</file>